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/>
  </p:normalViewPr>
  <p:slideViewPr>
    <p:cSldViewPr>
      <p:cViewPr varScale="1">
        <p:scale>
          <a:sx n="87" d="100"/>
          <a:sy n="87" d="100"/>
        </p:scale>
        <p:origin x="200" y="3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4225" y="9562"/>
            <a:ext cx="3562350" cy="7541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735" y="108928"/>
            <a:ext cx="7993265" cy="106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37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9870" y="2808592"/>
            <a:ext cx="5275580" cy="391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4.png"/><Relationship Id="rId7" Type="http://schemas.openxmlformats.org/officeDocument/2006/relationships/image" Target="../media/image11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jpg"/><Relationship Id="rId21" Type="http://schemas.openxmlformats.org/officeDocument/2006/relationships/image" Target="../media/image133.jp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jpg"/><Relationship Id="rId25" Type="http://schemas.openxmlformats.org/officeDocument/2006/relationships/image" Target="../media/image137.png"/><Relationship Id="rId2" Type="http://schemas.openxmlformats.org/officeDocument/2006/relationships/image" Target="../media/image1.png"/><Relationship Id="rId16" Type="http://schemas.openxmlformats.org/officeDocument/2006/relationships/image" Target="../media/image128.jp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jp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jpg"/><Relationship Id="rId23" Type="http://schemas.openxmlformats.org/officeDocument/2006/relationships/image" Target="../media/image135.png"/><Relationship Id="rId10" Type="http://schemas.openxmlformats.org/officeDocument/2006/relationships/image" Target="../media/image122.jpg"/><Relationship Id="rId19" Type="http://schemas.openxmlformats.org/officeDocument/2006/relationships/image" Target="../media/image131.jpg"/><Relationship Id="rId4" Type="http://schemas.openxmlformats.org/officeDocument/2006/relationships/image" Target="../media/image116.jp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8.jpg"/><Relationship Id="rId7" Type="http://schemas.openxmlformats.org/officeDocument/2006/relationships/image" Target="../media/image140.jpg"/><Relationship Id="rId2" Type="http://schemas.openxmlformats.org/officeDocument/2006/relationships/hyperlink" Target="https://www.xing.com/profile/Victor_Hartmann/c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victor.hartmann.79/" TargetMode="External"/><Relationship Id="rId5" Type="http://schemas.openxmlformats.org/officeDocument/2006/relationships/image" Target="../media/image139.jpg"/><Relationship Id="rId4" Type="http://schemas.openxmlformats.org/officeDocument/2006/relationships/hyperlink" Target="https://www.linkedin.com/in/victor-hartmann-b99883a3/" TargetMode="External"/><Relationship Id="rId9" Type="http://schemas.openxmlformats.org/officeDocument/2006/relationships/hyperlink" Target="mailto:peter@immo-ex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g"/><Relationship Id="rId3" Type="http://schemas.openxmlformats.org/officeDocument/2006/relationships/image" Target="../media/image46.png"/><Relationship Id="rId21" Type="http://schemas.openxmlformats.org/officeDocument/2006/relationships/image" Target="../media/image64.jpg"/><Relationship Id="rId7" Type="http://schemas.openxmlformats.org/officeDocument/2006/relationships/image" Target="../media/image50.png"/><Relationship Id="rId12" Type="http://schemas.openxmlformats.org/officeDocument/2006/relationships/image" Target="../media/image55.jpg"/><Relationship Id="rId17" Type="http://schemas.openxmlformats.org/officeDocument/2006/relationships/image" Target="../media/image60.png"/><Relationship Id="rId2" Type="http://schemas.openxmlformats.org/officeDocument/2006/relationships/image" Target="../media/image17.png"/><Relationship Id="rId16" Type="http://schemas.openxmlformats.org/officeDocument/2006/relationships/image" Target="../media/image59.jp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1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0696575" cy="7572375"/>
            <a:chOff x="0" y="2"/>
            <a:chExt cx="10696575" cy="7572375"/>
          </a:xfrm>
        </p:grpSpPr>
        <p:sp>
          <p:nvSpPr>
            <p:cNvPr id="3" name="object 3"/>
            <p:cNvSpPr/>
            <p:nvPr/>
          </p:nvSpPr>
          <p:spPr>
            <a:xfrm>
              <a:off x="0" y="742698"/>
              <a:ext cx="7486015" cy="0"/>
            </a:xfrm>
            <a:custGeom>
              <a:avLst/>
              <a:gdLst/>
              <a:ahLst/>
              <a:cxnLst/>
              <a:rect l="l" t="t" r="r" b="b"/>
              <a:pathLst>
                <a:path w="7486015">
                  <a:moveTo>
                    <a:pt x="0" y="0"/>
                  </a:moveTo>
                  <a:lnTo>
                    <a:pt x="7485633" y="0"/>
                  </a:lnTo>
                </a:path>
              </a:pathLst>
            </a:custGeom>
            <a:ln w="19050">
              <a:solidFill>
                <a:srgbClr val="75B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850" y="9564"/>
              <a:ext cx="5038725" cy="75532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7826" y="9527"/>
              <a:ext cx="3606165" cy="7553325"/>
            </a:xfrm>
            <a:custGeom>
              <a:avLst/>
              <a:gdLst/>
              <a:ahLst/>
              <a:cxnLst/>
              <a:rect l="l" t="t" r="r" b="b"/>
              <a:pathLst>
                <a:path w="3606165" h="7553325">
                  <a:moveTo>
                    <a:pt x="3606139" y="0"/>
                  </a:moveTo>
                  <a:lnTo>
                    <a:pt x="0" y="7553325"/>
                  </a:lnTo>
                </a:path>
              </a:pathLst>
            </a:custGeom>
            <a:ln w="19049">
              <a:solidFill>
                <a:srgbClr val="75B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9373"/>
              <a:ext cx="10696574" cy="3932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876072"/>
              <a:ext cx="1647825" cy="5237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42950" y="4849863"/>
            <a:ext cx="9210675" cy="1987550"/>
          </a:xfrm>
          <a:prstGeom prst="rect">
            <a:avLst/>
          </a:prstGeom>
          <a:solidFill>
            <a:srgbClr val="4DAC2F">
              <a:alpha val="90194"/>
            </a:srgbClr>
          </a:solidFill>
          <a:effectLst>
            <a:glow rad="740723">
              <a:schemeClr val="accent1">
                <a:alpha val="26000"/>
              </a:schemeClr>
            </a:glow>
            <a:outerShdw blurRad="50800" dist="50800" dir="5400000" algn="ctr" rotWithShape="0">
              <a:srgbClr val="000000">
                <a:alpha val="51766"/>
              </a:srgbClr>
            </a:outerShdw>
            <a:softEdge rad="142095"/>
          </a:effectLst>
        </p:spPr>
        <p:txBody>
          <a:bodyPr vert="horz" wrap="square" lIns="0" tIns="227965" rIns="0" bIns="0" rtlCol="0">
            <a:spAutoFit/>
          </a:bodyPr>
          <a:lstStyle/>
          <a:p>
            <a:pPr marR="100330" algn="ctr">
              <a:lnSpc>
                <a:spcPct val="100000"/>
              </a:lnSpc>
              <a:spcBef>
                <a:spcPts val="1795"/>
              </a:spcBef>
            </a:pP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TOGETHER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WE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WILL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TURKISH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EXPORO</a:t>
            </a:r>
            <a:endParaRPr sz="1800" dirty="0">
              <a:latin typeface="Times New Roman"/>
              <a:cs typeface="Times New Roman"/>
            </a:endParaRPr>
          </a:p>
          <a:p>
            <a:pPr marL="3467735" indent="-285115">
              <a:lnSpc>
                <a:spcPct val="100000"/>
              </a:lnSpc>
              <a:spcBef>
                <a:spcPts val="1695"/>
              </a:spcBef>
              <a:buFont typeface="Arial"/>
              <a:buChar char="⮚"/>
              <a:tabLst>
                <a:tab pos="3467735" algn="l"/>
              </a:tabLst>
            </a:pP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1.1</a:t>
            </a:r>
            <a:r>
              <a:rPr sz="1400" b="1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billion</a:t>
            </a:r>
            <a:r>
              <a:rPr sz="1400" b="1" spc="-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€</a:t>
            </a:r>
            <a:r>
              <a:rPr sz="1400" b="1" spc="-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Mediated </a:t>
            </a:r>
            <a:r>
              <a:rPr sz="1400" b="1" spc="-10" dirty="0">
                <a:solidFill>
                  <a:srgbClr val="16375E"/>
                </a:solidFill>
                <a:latin typeface="Arial"/>
                <a:cs typeface="Arial"/>
              </a:rPr>
              <a:t>capital</a:t>
            </a:r>
            <a:endParaRPr sz="1400" dirty="0">
              <a:latin typeface="Arial"/>
              <a:cs typeface="Arial"/>
            </a:endParaRPr>
          </a:p>
          <a:p>
            <a:pPr marL="3267710" indent="-285115">
              <a:lnSpc>
                <a:spcPct val="100000"/>
              </a:lnSpc>
              <a:spcBef>
                <a:spcPts val="1115"/>
              </a:spcBef>
              <a:buFont typeface="Arial"/>
              <a:buChar char="⮚"/>
              <a:tabLst>
                <a:tab pos="3267710" algn="l"/>
              </a:tabLst>
            </a:pP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690</a:t>
            </a:r>
            <a:r>
              <a:rPr sz="1400" b="1" spc="-2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million</a:t>
            </a:r>
            <a:r>
              <a:rPr sz="1400" b="1" spc="-2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€</a:t>
            </a:r>
            <a:r>
              <a:rPr sz="1400" b="1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Capital</a:t>
            </a:r>
            <a:r>
              <a:rPr sz="1400" b="1" spc="-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75E"/>
                </a:solidFill>
                <a:latin typeface="Arial"/>
                <a:cs typeface="Arial"/>
              </a:rPr>
              <a:t>repatriated</a:t>
            </a:r>
            <a:endParaRPr sz="1400" dirty="0">
              <a:latin typeface="Arial"/>
              <a:cs typeface="Arial"/>
            </a:endParaRPr>
          </a:p>
          <a:p>
            <a:pPr marL="3716020" lvl="1" indent="-285115">
              <a:lnSpc>
                <a:spcPct val="100000"/>
              </a:lnSpc>
              <a:spcBef>
                <a:spcPts val="1035"/>
              </a:spcBef>
              <a:buFont typeface="Arial"/>
              <a:buChar char="⮚"/>
              <a:tabLst>
                <a:tab pos="3716020" algn="l"/>
              </a:tabLst>
            </a:pP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575</a:t>
            </a:r>
            <a:r>
              <a:rPr sz="1400" b="1" spc="-5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Projects</a:t>
            </a:r>
            <a:r>
              <a:rPr sz="1400" b="1" spc="-6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75E"/>
                </a:solidFill>
                <a:latin typeface="Arial"/>
                <a:cs typeface="Arial"/>
              </a:rPr>
              <a:t>financed</a:t>
            </a:r>
            <a:endParaRPr sz="1400" dirty="0">
              <a:latin typeface="Arial"/>
              <a:cs typeface="Arial"/>
            </a:endParaRPr>
          </a:p>
          <a:p>
            <a:pPr marL="3362960" indent="-285115">
              <a:lnSpc>
                <a:spcPct val="100000"/>
              </a:lnSpc>
              <a:spcBef>
                <a:spcPts val="1110"/>
              </a:spcBef>
              <a:buFont typeface="Arial"/>
              <a:buChar char="⮚"/>
              <a:tabLst>
                <a:tab pos="3362960" algn="l"/>
              </a:tabLst>
            </a:pP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up to</a:t>
            </a:r>
            <a:r>
              <a:rPr sz="1400" b="1" spc="-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375E"/>
                </a:solidFill>
                <a:latin typeface="Arial"/>
                <a:cs typeface="Arial"/>
              </a:rPr>
              <a:t>9 % Fixed interest p. </a:t>
            </a:r>
            <a:r>
              <a:rPr sz="1400" b="1" spc="-25" dirty="0">
                <a:solidFill>
                  <a:srgbClr val="16375E"/>
                </a:solidFill>
                <a:latin typeface="Arial"/>
                <a:cs typeface="Arial"/>
              </a:rPr>
              <a:t>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0990" y="306247"/>
            <a:ext cx="62268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15" dirty="0">
                <a:solidFill>
                  <a:srgbClr val="79C241"/>
                </a:solidFill>
              </a:rPr>
              <a:t>Crowdfin24: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29" dirty="0">
                <a:solidFill>
                  <a:srgbClr val="79C241"/>
                </a:solidFill>
              </a:rPr>
              <a:t>Exporo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15" dirty="0">
                <a:solidFill>
                  <a:srgbClr val="79C241"/>
                </a:solidFill>
              </a:rPr>
              <a:t>business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40" dirty="0">
                <a:solidFill>
                  <a:srgbClr val="79C241"/>
                </a:solidFill>
              </a:rPr>
              <a:t>model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180" dirty="0">
                <a:solidFill>
                  <a:srgbClr val="79C241"/>
                </a:solidFill>
              </a:rPr>
              <a:t>in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20" dirty="0">
                <a:solidFill>
                  <a:srgbClr val="79C241"/>
                </a:solidFill>
              </a:rPr>
              <a:t>Turkey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" y="409511"/>
            <a:ext cx="10101580" cy="7072630"/>
            <a:chOff x="266700" y="409511"/>
            <a:chExt cx="10101580" cy="70726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181036"/>
              <a:ext cx="10101326" cy="6300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275" y="409511"/>
              <a:ext cx="8824976" cy="7762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5550" y="447611"/>
              <a:ext cx="6148451" cy="823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425" y="419036"/>
              <a:ext cx="8710676" cy="6619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57300" y="561834"/>
              <a:ext cx="8429625" cy="381000"/>
            </a:xfrm>
            <a:custGeom>
              <a:avLst/>
              <a:gdLst/>
              <a:ahLst/>
              <a:cxnLst/>
              <a:rect l="l" t="t" r="r" b="b"/>
              <a:pathLst>
                <a:path w="8429625" h="381000">
                  <a:moveTo>
                    <a:pt x="8429625" y="0"/>
                  </a:moveTo>
                  <a:lnTo>
                    <a:pt x="0" y="0"/>
                  </a:lnTo>
                  <a:lnTo>
                    <a:pt x="0" y="380885"/>
                  </a:lnTo>
                  <a:lnTo>
                    <a:pt x="8429625" y="380885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2700" y="457136"/>
              <a:ext cx="6034151" cy="7096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9175" y="1875802"/>
              <a:ext cx="8667750" cy="490397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45320" y="544982"/>
            <a:ext cx="531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>
                <a:solidFill>
                  <a:srgbClr val="79C241"/>
                </a:solidFill>
                <a:latin typeface="Arial"/>
                <a:cs typeface="Arial"/>
              </a:rPr>
              <a:t>Crowdfin24</a:t>
            </a:r>
            <a:r>
              <a:rPr spc="-220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srgbClr val="79C241"/>
                </a:solidFill>
                <a:latin typeface="Arial"/>
                <a:cs typeface="Arial"/>
              </a:rPr>
              <a:t>platform</a:t>
            </a:r>
            <a:r>
              <a:rPr spc="-220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pc="-105" dirty="0">
                <a:solidFill>
                  <a:srgbClr val="79C241"/>
                </a:solidFill>
                <a:latin typeface="Arial"/>
                <a:cs typeface="Arial"/>
              </a:rPr>
              <a:t>with</a:t>
            </a:r>
            <a:r>
              <a:rPr spc="-220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79C241"/>
                </a:solidFill>
                <a:latin typeface="Arial"/>
                <a:cs typeface="Arial"/>
              </a:rPr>
              <a:t>white</a:t>
            </a:r>
            <a:r>
              <a:rPr spc="-22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79C241"/>
                </a:solidFill>
                <a:latin typeface="Arial"/>
                <a:cs typeface="Arial"/>
              </a:rPr>
              <a:t>label</a:t>
            </a:r>
            <a:r>
              <a:rPr spc="-21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79C241"/>
                </a:solidFill>
                <a:latin typeface="Arial"/>
                <a:cs typeface="Arial"/>
              </a:rPr>
              <a:t>solution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460" y="1861562"/>
            <a:ext cx="8798560" cy="2387600"/>
            <a:chOff x="906460" y="1861562"/>
            <a:chExt cx="8798560" cy="2387600"/>
          </a:xfrm>
        </p:grpSpPr>
        <p:sp>
          <p:nvSpPr>
            <p:cNvPr id="3" name="object 3"/>
            <p:cNvSpPr/>
            <p:nvPr/>
          </p:nvSpPr>
          <p:spPr>
            <a:xfrm>
              <a:off x="919164" y="1874266"/>
              <a:ext cx="8773160" cy="2361565"/>
            </a:xfrm>
            <a:custGeom>
              <a:avLst/>
              <a:gdLst/>
              <a:ahLst/>
              <a:cxnLst/>
              <a:rect l="l" t="t" r="r" b="b"/>
              <a:pathLst>
                <a:path w="8773160" h="2361565">
                  <a:moveTo>
                    <a:pt x="8378761" y="2361564"/>
                  </a:moveTo>
                  <a:lnTo>
                    <a:pt x="393763" y="2361564"/>
                  </a:lnTo>
                  <a:lnTo>
                    <a:pt x="344364" y="2358497"/>
                  </a:lnTo>
                  <a:lnTo>
                    <a:pt x="296797" y="2349540"/>
                  </a:lnTo>
                  <a:lnTo>
                    <a:pt x="251433" y="2335063"/>
                  </a:lnTo>
                  <a:lnTo>
                    <a:pt x="208639" y="2315434"/>
                  </a:lnTo>
                  <a:lnTo>
                    <a:pt x="168784" y="2291024"/>
                  </a:lnTo>
                  <a:lnTo>
                    <a:pt x="132236" y="2262200"/>
                  </a:lnTo>
                  <a:lnTo>
                    <a:pt x="99366" y="2229331"/>
                  </a:lnTo>
                  <a:lnTo>
                    <a:pt x="70540" y="2192789"/>
                  </a:lnTo>
                  <a:lnTo>
                    <a:pt x="46129" y="2152940"/>
                  </a:lnTo>
                  <a:lnTo>
                    <a:pt x="26501" y="2110153"/>
                  </a:lnTo>
                  <a:lnTo>
                    <a:pt x="12024" y="2064799"/>
                  </a:lnTo>
                  <a:lnTo>
                    <a:pt x="3067" y="2017247"/>
                  </a:lnTo>
                  <a:lnTo>
                    <a:pt x="0" y="1967863"/>
                  </a:lnTo>
                  <a:lnTo>
                    <a:pt x="0" y="393572"/>
                  </a:lnTo>
                  <a:lnTo>
                    <a:pt x="3067" y="344216"/>
                  </a:lnTo>
                  <a:lnTo>
                    <a:pt x="12024" y="296687"/>
                  </a:lnTo>
                  <a:lnTo>
                    <a:pt x="26501" y="251352"/>
                  </a:lnTo>
                  <a:lnTo>
                    <a:pt x="46129" y="208582"/>
                  </a:lnTo>
                  <a:lnTo>
                    <a:pt x="70540" y="168745"/>
                  </a:lnTo>
                  <a:lnTo>
                    <a:pt x="99366" y="132212"/>
                  </a:lnTo>
                  <a:lnTo>
                    <a:pt x="132236" y="99352"/>
                  </a:lnTo>
                  <a:lnTo>
                    <a:pt x="168784" y="70533"/>
                  </a:lnTo>
                  <a:lnTo>
                    <a:pt x="208639" y="46125"/>
                  </a:lnTo>
                  <a:lnTo>
                    <a:pt x="251433" y="26499"/>
                  </a:lnTo>
                  <a:lnTo>
                    <a:pt x="296797" y="12024"/>
                  </a:lnTo>
                  <a:lnTo>
                    <a:pt x="344364" y="3067"/>
                  </a:lnTo>
                  <a:lnTo>
                    <a:pt x="393763" y="0"/>
                  </a:lnTo>
                  <a:lnTo>
                    <a:pt x="8378761" y="0"/>
                  </a:lnTo>
                  <a:lnTo>
                    <a:pt x="8428170" y="3067"/>
                  </a:lnTo>
                  <a:lnTo>
                    <a:pt x="8475746" y="12024"/>
                  </a:lnTo>
                  <a:lnTo>
                    <a:pt x="8521120" y="26499"/>
                  </a:lnTo>
                  <a:lnTo>
                    <a:pt x="8563922" y="46125"/>
                  </a:lnTo>
                  <a:lnTo>
                    <a:pt x="8603783" y="70533"/>
                  </a:lnTo>
                  <a:lnTo>
                    <a:pt x="8640336" y="99352"/>
                  </a:lnTo>
                  <a:lnTo>
                    <a:pt x="8673210" y="132212"/>
                  </a:lnTo>
                  <a:lnTo>
                    <a:pt x="8702040" y="168745"/>
                  </a:lnTo>
                  <a:lnTo>
                    <a:pt x="8726454" y="208582"/>
                  </a:lnTo>
                  <a:lnTo>
                    <a:pt x="8746084" y="251352"/>
                  </a:lnTo>
                  <a:lnTo>
                    <a:pt x="8760562" y="296687"/>
                  </a:lnTo>
                  <a:lnTo>
                    <a:pt x="8769519" y="344216"/>
                  </a:lnTo>
                  <a:lnTo>
                    <a:pt x="8772587" y="393572"/>
                  </a:lnTo>
                  <a:lnTo>
                    <a:pt x="8772587" y="1967863"/>
                  </a:lnTo>
                  <a:lnTo>
                    <a:pt x="8769519" y="2017247"/>
                  </a:lnTo>
                  <a:lnTo>
                    <a:pt x="8760562" y="2064799"/>
                  </a:lnTo>
                  <a:lnTo>
                    <a:pt x="8746084" y="2110153"/>
                  </a:lnTo>
                  <a:lnTo>
                    <a:pt x="8726454" y="2152940"/>
                  </a:lnTo>
                  <a:lnTo>
                    <a:pt x="8702040" y="2192789"/>
                  </a:lnTo>
                  <a:lnTo>
                    <a:pt x="8673210" y="2229331"/>
                  </a:lnTo>
                  <a:lnTo>
                    <a:pt x="8640336" y="2262200"/>
                  </a:lnTo>
                  <a:lnTo>
                    <a:pt x="8603783" y="2291024"/>
                  </a:lnTo>
                  <a:lnTo>
                    <a:pt x="8563922" y="2315434"/>
                  </a:lnTo>
                  <a:lnTo>
                    <a:pt x="8521120" y="2335063"/>
                  </a:lnTo>
                  <a:lnTo>
                    <a:pt x="8475746" y="2349540"/>
                  </a:lnTo>
                  <a:lnTo>
                    <a:pt x="8428170" y="2358497"/>
                  </a:lnTo>
                  <a:lnTo>
                    <a:pt x="8378761" y="2361564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9164" y="1874266"/>
              <a:ext cx="8773160" cy="2361565"/>
            </a:xfrm>
            <a:custGeom>
              <a:avLst/>
              <a:gdLst/>
              <a:ahLst/>
              <a:cxnLst/>
              <a:rect l="l" t="t" r="r" b="b"/>
              <a:pathLst>
                <a:path w="8773160" h="2361565">
                  <a:moveTo>
                    <a:pt x="0" y="393572"/>
                  </a:moveTo>
                  <a:lnTo>
                    <a:pt x="0" y="393572"/>
                  </a:lnTo>
                  <a:lnTo>
                    <a:pt x="3067" y="344216"/>
                  </a:lnTo>
                  <a:lnTo>
                    <a:pt x="12024" y="296687"/>
                  </a:lnTo>
                  <a:lnTo>
                    <a:pt x="26501" y="251352"/>
                  </a:lnTo>
                  <a:lnTo>
                    <a:pt x="46129" y="208582"/>
                  </a:lnTo>
                  <a:lnTo>
                    <a:pt x="70540" y="168745"/>
                  </a:lnTo>
                  <a:lnTo>
                    <a:pt x="99366" y="132212"/>
                  </a:lnTo>
                  <a:lnTo>
                    <a:pt x="132236" y="99352"/>
                  </a:lnTo>
                  <a:lnTo>
                    <a:pt x="168784" y="70533"/>
                  </a:lnTo>
                  <a:lnTo>
                    <a:pt x="208639" y="46125"/>
                  </a:lnTo>
                  <a:lnTo>
                    <a:pt x="251433" y="26499"/>
                  </a:lnTo>
                  <a:lnTo>
                    <a:pt x="296797" y="12024"/>
                  </a:lnTo>
                  <a:lnTo>
                    <a:pt x="344364" y="3067"/>
                  </a:lnTo>
                  <a:lnTo>
                    <a:pt x="393763" y="0"/>
                  </a:lnTo>
                  <a:lnTo>
                    <a:pt x="8378761" y="0"/>
                  </a:lnTo>
                  <a:lnTo>
                    <a:pt x="8378761" y="0"/>
                  </a:lnTo>
                  <a:lnTo>
                    <a:pt x="8428170" y="3067"/>
                  </a:lnTo>
                  <a:lnTo>
                    <a:pt x="8475746" y="12024"/>
                  </a:lnTo>
                  <a:lnTo>
                    <a:pt x="8521120" y="26499"/>
                  </a:lnTo>
                  <a:lnTo>
                    <a:pt x="8563922" y="46125"/>
                  </a:lnTo>
                  <a:lnTo>
                    <a:pt x="8603783" y="70533"/>
                  </a:lnTo>
                  <a:lnTo>
                    <a:pt x="8640336" y="99352"/>
                  </a:lnTo>
                  <a:lnTo>
                    <a:pt x="8673210" y="132212"/>
                  </a:lnTo>
                  <a:lnTo>
                    <a:pt x="8702040" y="168745"/>
                  </a:lnTo>
                  <a:lnTo>
                    <a:pt x="8726454" y="208582"/>
                  </a:lnTo>
                  <a:lnTo>
                    <a:pt x="8746084" y="251352"/>
                  </a:lnTo>
                  <a:lnTo>
                    <a:pt x="8760562" y="296687"/>
                  </a:lnTo>
                  <a:lnTo>
                    <a:pt x="8769519" y="344216"/>
                  </a:lnTo>
                  <a:lnTo>
                    <a:pt x="8772587" y="393572"/>
                  </a:lnTo>
                  <a:lnTo>
                    <a:pt x="8772587" y="1967863"/>
                  </a:lnTo>
                  <a:lnTo>
                    <a:pt x="8772587" y="1967863"/>
                  </a:lnTo>
                  <a:lnTo>
                    <a:pt x="8378761" y="2361564"/>
                  </a:lnTo>
                  <a:lnTo>
                    <a:pt x="393763" y="2361564"/>
                  </a:lnTo>
                  <a:lnTo>
                    <a:pt x="393763" y="2361564"/>
                  </a:lnTo>
                  <a:lnTo>
                    <a:pt x="0" y="1967863"/>
                  </a:lnTo>
                  <a:lnTo>
                    <a:pt x="0" y="393572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2902" y="0"/>
            <a:ext cx="10019030" cy="2107565"/>
            <a:chOff x="342902" y="0"/>
            <a:chExt cx="10019030" cy="2107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2" y="260286"/>
              <a:ext cx="10015601" cy="10810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7189" y="274510"/>
              <a:ext cx="9991725" cy="1066800"/>
            </a:xfrm>
            <a:custGeom>
              <a:avLst/>
              <a:gdLst/>
              <a:ahLst/>
              <a:cxnLst/>
              <a:rect l="l" t="t" r="r" b="b"/>
              <a:pathLst>
                <a:path w="9991725" h="1066800">
                  <a:moveTo>
                    <a:pt x="0" y="1066481"/>
                  </a:moveTo>
                  <a:lnTo>
                    <a:pt x="9991725" y="1066481"/>
                  </a:lnTo>
                  <a:lnTo>
                    <a:pt x="9991725" y="0"/>
                  </a:lnTo>
                  <a:lnTo>
                    <a:pt x="0" y="0"/>
                  </a:lnTo>
                  <a:lnTo>
                    <a:pt x="0" y="1066481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2" y="0"/>
              <a:ext cx="2438400" cy="2107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2427" y="0"/>
              <a:ext cx="2057400" cy="183146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424" y="2320786"/>
            <a:ext cx="65977" cy="6595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68899" y="2810736"/>
            <a:ext cx="151130" cy="19050"/>
          </a:xfrm>
          <a:custGeom>
            <a:avLst/>
            <a:gdLst/>
            <a:ahLst/>
            <a:cxnLst/>
            <a:rect l="l" t="t" r="r" b="b"/>
            <a:pathLst>
              <a:path w="151129" h="19050">
                <a:moveTo>
                  <a:pt x="150812" y="13"/>
                </a:moveTo>
                <a:lnTo>
                  <a:pt x="0" y="0"/>
                </a:lnTo>
                <a:lnTo>
                  <a:pt x="0" y="18847"/>
                </a:lnTo>
                <a:lnTo>
                  <a:pt x="150812" y="18847"/>
                </a:lnTo>
                <a:lnTo>
                  <a:pt x="150812" y="13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405" y="2612884"/>
            <a:ext cx="188595" cy="19050"/>
          </a:xfrm>
          <a:custGeom>
            <a:avLst/>
            <a:gdLst/>
            <a:ahLst/>
            <a:cxnLst/>
            <a:rect l="l" t="t" r="r" b="b"/>
            <a:pathLst>
              <a:path w="188595" h="19050">
                <a:moveTo>
                  <a:pt x="188506" y="0"/>
                </a:moveTo>
                <a:lnTo>
                  <a:pt x="0" y="0"/>
                </a:lnTo>
                <a:lnTo>
                  <a:pt x="0" y="18834"/>
                </a:lnTo>
                <a:lnTo>
                  <a:pt x="188506" y="18834"/>
                </a:lnTo>
                <a:lnTo>
                  <a:pt x="188506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322" y="2537497"/>
            <a:ext cx="367665" cy="19050"/>
          </a:xfrm>
          <a:custGeom>
            <a:avLst/>
            <a:gdLst/>
            <a:ahLst/>
            <a:cxnLst/>
            <a:rect l="l" t="t" r="r" b="b"/>
            <a:pathLst>
              <a:path w="367665" h="19050">
                <a:moveTo>
                  <a:pt x="367589" y="0"/>
                </a:moveTo>
                <a:lnTo>
                  <a:pt x="0" y="0"/>
                </a:lnTo>
                <a:lnTo>
                  <a:pt x="0" y="18846"/>
                </a:lnTo>
                <a:lnTo>
                  <a:pt x="367589" y="18846"/>
                </a:lnTo>
                <a:lnTo>
                  <a:pt x="36758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74650" y="2273474"/>
            <a:ext cx="565785" cy="754380"/>
            <a:chOff x="174650" y="2273474"/>
            <a:chExt cx="565785" cy="754380"/>
          </a:xfrm>
        </p:grpSpPr>
        <p:sp>
          <p:nvSpPr>
            <p:cNvPr id="15" name="object 15"/>
            <p:cNvSpPr/>
            <p:nvPr/>
          </p:nvSpPr>
          <p:spPr>
            <a:xfrm>
              <a:off x="452058" y="2688233"/>
              <a:ext cx="197485" cy="266700"/>
            </a:xfrm>
            <a:custGeom>
              <a:avLst/>
              <a:gdLst/>
              <a:ahLst/>
              <a:cxnLst/>
              <a:rect l="l" t="t" r="r" b="b"/>
              <a:pathLst>
                <a:path w="197484" h="266700">
                  <a:moveTo>
                    <a:pt x="114385" y="6109"/>
                  </a:moveTo>
                  <a:lnTo>
                    <a:pt x="83083" y="6109"/>
                  </a:lnTo>
                  <a:lnTo>
                    <a:pt x="87324" y="2260"/>
                  </a:lnTo>
                  <a:lnTo>
                    <a:pt x="92824" y="88"/>
                  </a:lnTo>
                  <a:lnTo>
                    <a:pt x="105004" y="0"/>
                  </a:lnTo>
                  <a:lnTo>
                    <a:pt x="111176" y="2667"/>
                  </a:lnTo>
                  <a:lnTo>
                    <a:pt x="114385" y="6109"/>
                  </a:lnTo>
                  <a:close/>
                </a:path>
                <a:path w="197484" h="266700">
                  <a:moveTo>
                    <a:pt x="53288" y="19150"/>
                  </a:moveTo>
                  <a:lnTo>
                    <a:pt x="55536" y="13119"/>
                  </a:lnTo>
                  <a:lnTo>
                    <a:pt x="60300" y="8344"/>
                  </a:lnTo>
                  <a:lnTo>
                    <a:pt x="66349" y="6109"/>
                  </a:lnTo>
                  <a:lnTo>
                    <a:pt x="69063" y="5042"/>
                  </a:lnTo>
                  <a:lnTo>
                    <a:pt x="71933" y="4507"/>
                  </a:lnTo>
                  <a:lnTo>
                    <a:pt x="77723" y="4507"/>
                  </a:lnTo>
                  <a:lnTo>
                    <a:pt x="80498" y="5042"/>
                  </a:lnTo>
                  <a:lnTo>
                    <a:pt x="83083" y="6109"/>
                  </a:lnTo>
                  <a:lnTo>
                    <a:pt x="114396" y="6121"/>
                  </a:lnTo>
                  <a:lnTo>
                    <a:pt x="115570" y="7378"/>
                  </a:lnTo>
                  <a:lnTo>
                    <a:pt x="134099" y="7378"/>
                  </a:lnTo>
                  <a:lnTo>
                    <a:pt x="139420" y="9664"/>
                  </a:lnTo>
                  <a:lnTo>
                    <a:pt x="143662" y="13905"/>
                  </a:lnTo>
                  <a:lnTo>
                    <a:pt x="145767" y="18834"/>
                  </a:lnTo>
                  <a:lnTo>
                    <a:pt x="99770" y="18834"/>
                  </a:lnTo>
                  <a:lnTo>
                    <a:pt x="98565" y="18871"/>
                  </a:lnTo>
                  <a:lnTo>
                    <a:pt x="97345" y="18961"/>
                  </a:lnTo>
                  <a:lnTo>
                    <a:pt x="97028" y="19101"/>
                  </a:lnTo>
                  <a:lnTo>
                    <a:pt x="53288" y="19150"/>
                  </a:lnTo>
                  <a:close/>
                </a:path>
                <a:path w="197484" h="266700">
                  <a:moveTo>
                    <a:pt x="134099" y="7378"/>
                  </a:moveTo>
                  <a:lnTo>
                    <a:pt x="115570" y="7378"/>
                  </a:lnTo>
                  <a:lnTo>
                    <a:pt x="118612" y="6109"/>
                  </a:lnTo>
                  <a:lnTo>
                    <a:pt x="121754" y="5461"/>
                  </a:lnTo>
                  <a:lnTo>
                    <a:pt x="128129" y="5447"/>
                  </a:lnTo>
                  <a:lnTo>
                    <a:pt x="131256" y="6121"/>
                  </a:lnTo>
                  <a:lnTo>
                    <a:pt x="134099" y="7378"/>
                  </a:lnTo>
                  <a:close/>
                </a:path>
                <a:path w="197484" h="266700">
                  <a:moveTo>
                    <a:pt x="110756" y="29780"/>
                  </a:moveTo>
                  <a:lnTo>
                    <a:pt x="101790" y="20166"/>
                  </a:lnTo>
                  <a:lnTo>
                    <a:pt x="100952" y="19304"/>
                  </a:lnTo>
                  <a:lnTo>
                    <a:pt x="99770" y="18834"/>
                  </a:lnTo>
                  <a:lnTo>
                    <a:pt x="145767" y="18834"/>
                  </a:lnTo>
                  <a:lnTo>
                    <a:pt x="145936" y="19228"/>
                  </a:lnTo>
                  <a:lnTo>
                    <a:pt x="152255" y="24205"/>
                  </a:lnTo>
                  <a:lnTo>
                    <a:pt x="125463" y="24205"/>
                  </a:lnTo>
                  <a:lnTo>
                    <a:pt x="124269" y="24230"/>
                  </a:lnTo>
                  <a:lnTo>
                    <a:pt x="123558" y="24396"/>
                  </a:lnTo>
                  <a:lnTo>
                    <a:pt x="110756" y="29780"/>
                  </a:lnTo>
                  <a:close/>
                </a:path>
                <a:path w="197484" h="266700">
                  <a:moveTo>
                    <a:pt x="0" y="236588"/>
                  </a:moveTo>
                  <a:lnTo>
                    <a:pt x="42926" y="155688"/>
                  </a:lnTo>
                  <a:lnTo>
                    <a:pt x="37070" y="151981"/>
                  </a:lnTo>
                  <a:lnTo>
                    <a:pt x="32677" y="146799"/>
                  </a:lnTo>
                  <a:lnTo>
                    <a:pt x="30010" y="140550"/>
                  </a:lnTo>
                  <a:lnTo>
                    <a:pt x="29299" y="133654"/>
                  </a:lnTo>
                  <a:lnTo>
                    <a:pt x="23254" y="131419"/>
                  </a:lnTo>
                  <a:lnTo>
                    <a:pt x="18490" y="126643"/>
                  </a:lnTo>
                  <a:lnTo>
                    <a:pt x="16294" y="120751"/>
                  </a:lnTo>
                  <a:lnTo>
                    <a:pt x="14249" y="115544"/>
                  </a:lnTo>
                  <a:lnTo>
                    <a:pt x="14122" y="109270"/>
                  </a:lnTo>
                  <a:lnTo>
                    <a:pt x="16243" y="103899"/>
                  </a:lnTo>
                  <a:lnTo>
                    <a:pt x="11531" y="96100"/>
                  </a:lnTo>
                  <a:lnTo>
                    <a:pt x="10185" y="87413"/>
                  </a:lnTo>
                  <a:lnTo>
                    <a:pt x="12179" y="78840"/>
                  </a:lnTo>
                  <a:lnTo>
                    <a:pt x="17450" y="71411"/>
                  </a:lnTo>
                  <a:lnTo>
                    <a:pt x="14986" y="65772"/>
                  </a:lnTo>
                  <a:lnTo>
                    <a:pt x="15011" y="58470"/>
                  </a:lnTo>
                  <a:lnTo>
                    <a:pt x="19736" y="47573"/>
                  </a:lnTo>
                  <a:lnTo>
                    <a:pt x="23990" y="43331"/>
                  </a:lnTo>
                  <a:lnTo>
                    <a:pt x="29299" y="41059"/>
                  </a:lnTo>
                  <a:lnTo>
                    <a:pt x="29578" y="35330"/>
                  </a:lnTo>
                  <a:lnTo>
                    <a:pt x="31953" y="29921"/>
                  </a:lnTo>
                  <a:lnTo>
                    <a:pt x="35992" y="25870"/>
                  </a:lnTo>
                  <a:lnTo>
                    <a:pt x="40220" y="21525"/>
                  </a:lnTo>
                  <a:lnTo>
                    <a:pt x="45922" y="19150"/>
                  </a:lnTo>
                  <a:lnTo>
                    <a:pt x="96926" y="19150"/>
                  </a:lnTo>
                  <a:lnTo>
                    <a:pt x="96215" y="19494"/>
                  </a:lnTo>
                  <a:lnTo>
                    <a:pt x="95390" y="20396"/>
                  </a:lnTo>
                  <a:lnTo>
                    <a:pt x="91947" y="23354"/>
                  </a:lnTo>
                  <a:lnTo>
                    <a:pt x="75235" y="23354"/>
                  </a:lnTo>
                  <a:lnTo>
                    <a:pt x="74281" y="23380"/>
                  </a:lnTo>
                  <a:lnTo>
                    <a:pt x="73672" y="23495"/>
                  </a:lnTo>
                  <a:lnTo>
                    <a:pt x="73127" y="23711"/>
                  </a:lnTo>
                  <a:lnTo>
                    <a:pt x="72174" y="24028"/>
                  </a:lnTo>
                  <a:lnTo>
                    <a:pt x="71399" y="24764"/>
                  </a:lnTo>
                  <a:lnTo>
                    <a:pt x="66253" y="37935"/>
                  </a:lnTo>
                  <a:lnTo>
                    <a:pt x="51079" y="37935"/>
                  </a:lnTo>
                  <a:lnTo>
                    <a:pt x="50038" y="38379"/>
                  </a:lnTo>
                  <a:lnTo>
                    <a:pt x="49313" y="39204"/>
                  </a:lnTo>
                  <a:lnTo>
                    <a:pt x="48567" y="39979"/>
                  </a:lnTo>
                  <a:lnTo>
                    <a:pt x="48158" y="41007"/>
                  </a:lnTo>
                  <a:lnTo>
                    <a:pt x="48075" y="43331"/>
                  </a:lnTo>
                  <a:lnTo>
                    <a:pt x="47485" y="53936"/>
                  </a:lnTo>
                  <a:lnTo>
                    <a:pt x="36486" y="58470"/>
                  </a:lnTo>
                  <a:lnTo>
                    <a:pt x="35649" y="58941"/>
                  </a:lnTo>
                  <a:lnTo>
                    <a:pt x="35001" y="59690"/>
                  </a:lnTo>
                  <a:lnTo>
                    <a:pt x="34302" y="61645"/>
                  </a:lnTo>
                  <a:lnTo>
                    <a:pt x="34327" y="63004"/>
                  </a:lnTo>
                  <a:lnTo>
                    <a:pt x="34722" y="63843"/>
                  </a:lnTo>
                  <a:lnTo>
                    <a:pt x="39954" y="76136"/>
                  </a:lnTo>
                  <a:lnTo>
                    <a:pt x="30223" y="85229"/>
                  </a:lnTo>
                  <a:lnTo>
                    <a:pt x="29477" y="85965"/>
                  </a:lnTo>
                  <a:lnTo>
                    <a:pt x="28994" y="87134"/>
                  </a:lnTo>
                  <a:lnTo>
                    <a:pt x="29045" y="89343"/>
                  </a:lnTo>
                  <a:lnTo>
                    <a:pt x="29438" y="90309"/>
                  </a:lnTo>
                  <a:lnTo>
                    <a:pt x="38265" y="99885"/>
                  </a:lnTo>
                  <a:lnTo>
                    <a:pt x="33706" y="110997"/>
                  </a:lnTo>
                  <a:lnTo>
                    <a:pt x="33413" y="111949"/>
                  </a:lnTo>
                  <a:lnTo>
                    <a:pt x="33477" y="112940"/>
                  </a:lnTo>
                  <a:lnTo>
                    <a:pt x="33870" y="113829"/>
                  </a:lnTo>
                  <a:lnTo>
                    <a:pt x="34188" y="114781"/>
                  </a:lnTo>
                  <a:lnTo>
                    <a:pt x="34911" y="115544"/>
                  </a:lnTo>
                  <a:lnTo>
                    <a:pt x="35838" y="115913"/>
                  </a:lnTo>
                  <a:lnTo>
                    <a:pt x="48844" y="120751"/>
                  </a:lnTo>
                  <a:lnTo>
                    <a:pt x="48108" y="135838"/>
                  </a:lnTo>
                  <a:lnTo>
                    <a:pt x="48501" y="136854"/>
                  </a:lnTo>
                  <a:lnTo>
                    <a:pt x="49391" y="137654"/>
                  </a:lnTo>
                  <a:lnTo>
                    <a:pt x="50152" y="138379"/>
                  </a:lnTo>
                  <a:lnTo>
                    <a:pt x="51193" y="138811"/>
                  </a:lnTo>
                  <a:lnTo>
                    <a:pt x="52272" y="138824"/>
                  </a:lnTo>
                  <a:lnTo>
                    <a:pt x="64122" y="139484"/>
                  </a:lnTo>
                  <a:lnTo>
                    <a:pt x="72897" y="152565"/>
                  </a:lnTo>
                  <a:lnTo>
                    <a:pt x="84263" y="152565"/>
                  </a:lnTo>
                  <a:lnTo>
                    <a:pt x="84263" y="166699"/>
                  </a:lnTo>
                  <a:lnTo>
                    <a:pt x="58420" y="166699"/>
                  </a:lnTo>
                  <a:lnTo>
                    <a:pt x="34302" y="212127"/>
                  </a:lnTo>
                  <a:lnTo>
                    <a:pt x="51006" y="212127"/>
                  </a:lnTo>
                  <a:lnTo>
                    <a:pt x="56553" y="223938"/>
                  </a:lnTo>
                  <a:lnTo>
                    <a:pt x="77877" y="223938"/>
                  </a:lnTo>
                  <a:lnTo>
                    <a:pt x="74365" y="230543"/>
                  </a:lnTo>
                  <a:lnTo>
                    <a:pt x="38786" y="230543"/>
                  </a:lnTo>
                  <a:lnTo>
                    <a:pt x="0" y="236588"/>
                  </a:lnTo>
                  <a:close/>
                </a:path>
                <a:path w="197484" h="266700">
                  <a:moveTo>
                    <a:pt x="86613" y="27939"/>
                  </a:moveTo>
                  <a:lnTo>
                    <a:pt x="75603" y="23419"/>
                  </a:lnTo>
                  <a:lnTo>
                    <a:pt x="75235" y="23354"/>
                  </a:lnTo>
                  <a:lnTo>
                    <a:pt x="91947" y="23354"/>
                  </a:lnTo>
                  <a:lnTo>
                    <a:pt x="86613" y="27939"/>
                  </a:lnTo>
                  <a:close/>
                </a:path>
                <a:path w="197484" h="266700">
                  <a:moveTo>
                    <a:pt x="165674" y="138900"/>
                  </a:moveTo>
                  <a:lnTo>
                    <a:pt x="146037" y="138900"/>
                  </a:lnTo>
                  <a:lnTo>
                    <a:pt x="147079" y="138468"/>
                  </a:lnTo>
                  <a:lnTo>
                    <a:pt x="147802" y="137642"/>
                  </a:lnTo>
                  <a:lnTo>
                    <a:pt x="148549" y="136854"/>
                  </a:lnTo>
                  <a:lnTo>
                    <a:pt x="148970" y="135838"/>
                  </a:lnTo>
                  <a:lnTo>
                    <a:pt x="149054" y="133654"/>
                  </a:lnTo>
                  <a:lnTo>
                    <a:pt x="149619" y="122859"/>
                  </a:lnTo>
                  <a:lnTo>
                    <a:pt x="162813" y="113829"/>
                  </a:lnTo>
                  <a:lnTo>
                    <a:pt x="162381" y="112940"/>
                  </a:lnTo>
                  <a:lnTo>
                    <a:pt x="157213" y="100634"/>
                  </a:lnTo>
                  <a:lnTo>
                    <a:pt x="166813" y="91667"/>
                  </a:lnTo>
                  <a:lnTo>
                    <a:pt x="167678" y="90829"/>
                  </a:lnTo>
                  <a:lnTo>
                    <a:pt x="168147" y="89661"/>
                  </a:lnTo>
                  <a:lnTo>
                    <a:pt x="168009" y="87134"/>
                  </a:lnTo>
                  <a:lnTo>
                    <a:pt x="167488" y="86054"/>
                  </a:lnTo>
                  <a:lnTo>
                    <a:pt x="166572" y="85229"/>
                  </a:lnTo>
                  <a:lnTo>
                    <a:pt x="159029" y="76454"/>
                  </a:lnTo>
                  <a:lnTo>
                    <a:pt x="163436" y="65772"/>
                  </a:lnTo>
                  <a:lnTo>
                    <a:pt x="163703" y="64845"/>
                  </a:lnTo>
                  <a:lnTo>
                    <a:pt x="163652" y="63843"/>
                  </a:lnTo>
                  <a:lnTo>
                    <a:pt x="163271" y="63004"/>
                  </a:lnTo>
                  <a:lnTo>
                    <a:pt x="162940" y="62001"/>
                  </a:lnTo>
                  <a:lnTo>
                    <a:pt x="162229" y="61238"/>
                  </a:lnTo>
                  <a:lnTo>
                    <a:pt x="161277" y="60870"/>
                  </a:lnTo>
                  <a:lnTo>
                    <a:pt x="148311" y="56095"/>
                  </a:lnTo>
                  <a:lnTo>
                    <a:pt x="149047" y="41007"/>
                  </a:lnTo>
                  <a:lnTo>
                    <a:pt x="148653" y="39979"/>
                  </a:lnTo>
                  <a:lnTo>
                    <a:pt x="147762" y="39179"/>
                  </a:lnTo>
                  <a:lnTo>
                    <a:pt x="147002" y="38455"/>
                  </a:lnTo>
                  <a:lnTo>
                    <a:pt x="145974" y="38036"/>
                  </a:lnTo>
                  <a:lnTo>
                    <a:pt x="144894" y="38011"/>
                  </a:lnTo>
                  <a:lnTo>
                    <a:pt x="133031" y="37363"/>
                  </a:lnTo>
                  <a:lnTo>
                    <a:pt x="128511" y="26378"/>
                  </a:lnTo>
                  <a:lnTo>
                    <a:pt x="128040" y="25513"/>
                  </a:lnTo>
                  <a:lnTo>
                    <a:pt x="127279" y="24828"/>
                  </a:lnTo>
                  <a:lnTo>
                    <a:pt x="126365" y="24497"/>
                  </a:lnTo>
                  <a:lnTo>
                    <a:pt x="125933" y="24308"/>
                  </a:lnTo>
                  <a:lnTo>
                    <a:pt x="125463" y="24205"/>
                  </a:lnTo>
                  <a:lnTo>
                    <a:pt x="152255" y="24205"/>
                  </a:lnTo>
                  <a:lnTo>
                    <a:pt x="168186" y="36753"/>
                  </a:lnTo>
                  <a:lnTo>
                    <a:pt x="167804" y="43218"/>
                  </a:lnTo>
                  <a:lnTo>
                    <a:pt x="173849" y="45465"/>
                  </a:lnTo>
                  <a:lnTo>
                    <a:pt x="178613" y="50228"/>
                  </a:lnTo>
                  <a:lnTo>
                    <a:pt x="180797" y="56095"/>
                  </a:lnTo>
                  <a:lnTo>
                    <a:pt x="182994" y="61645"/>
                  </a:lnTo>
                  <a:lnTo>
                    <a:pt x="182994" y="67615"/>
                  </a:lnTo>
                  <a:lnTo>
                    <a:pt x="180861" y="72974"/>
                  </a:lnTo>
                  <a:lnTo>
                    <a:pt x="184709" y="77215"/>
                  </a:lnTo>
                  <a:lnTo>
                    <a:pt x="186868" y="82740"/>
                  </a:lnTo>
                  <a:lnTo>
                    <a:pt x="186956" y="94868"/>
                  </a:lnTo>
                  <a:lnTo>
                    <a:pt x="184328" y="101015"/>
                  </a:lnTo>
                  <a:lnTo>
                    <a:pt x="179640" y="105422"/>
                  </a:lnTo>
                  <a:lnTo>
                    <a:pt x="182231" y="111327"/>
                  </a:lnTo>
                  <a:lnTo>
                    <a:pt x="182231" y="118034"/>
                  </a:lnTo>
                  <a:lnTo>
                    <a:pt x="179640" y="123938"/>
                  </a:lnTo>
                  <a:lnTo>
                    <a:pt x="177355" y="129260"/>
                  </a:lnTo>
                  <a:lnTo>
                    <a:pt x="173126" y="133502"/>
                  </a:lnTo>
                  <a:lnTo>
                    <a:pt x="167804" y="135788"/>
                  </a:lnTo>
                  <a:lnTo>
                    <a:pt x="165674" y="138900"/>
                  </a:lnTo>
                  <a:close/>
                </a:path>
                <a:path w="197484" h="266700">
                  <a:moveTo>
                    <a:pt x="65976" y="38646"/>
                  </a:moveTo>
                  <a:lnTo>
                    <a:pt x="51079" y="37935"/>
                  </a:lnTo>
                  <a:lnTo>
                    <a:pt x="66253" y="37935"/>
                  </a:lnTo>
                  <a:lnTo>
                    <a:pt x="65976" y="38646"/>
                  </a:lnTo>
                  <a:close/>
                </a:path>
                <a:path w="197484" h="266700">
                  <a:moveTo>
                    <a:pt x="155686" y="153492"/>
                  </a:moveTo>
                  <a:lnTo>
                    <a:pt x="121881" y="153492"/>
                  </a:lnTo>
                  <a:lnTo>
                    <a:pt x="122847" y="153467"/>
                  </a:lnTo>
                  <a:lnTo>
                    <a:pt x="123444" y="153352"/>
                  </a:lnTo>
                  <a:lnTo>
                    <a:pt x="123990" y="153111"/>
                  </a:lnTo>
                  <a:lnTo>
                    <a:pt x="124968" y="152806"/>
                  </a:lnTo>
                  <a:lnTo>
                    <a:pt x="125729" y="152081"/>
                  </a:lnTo>
                  <a:lnTo>
                    <a:pt x="131166" y="138201"/>
                  </a:lnTo>
                  <a:lnTo>
                    <a:pt x="146037" y="138900"/>
                  </a:lnTo>
                  <a:lnTo>
                    <a:pt x="165674" y="138900"/>
                  </a:lnTo>
                  <a:lnTo>
                    <a:pt x="155686" y="153492"/>
                  </a:lnTo>
                  <a:close/>
                </a:path>
                <a:path w="197484" h="266700">
                  <a:moveTo>
                    <a:pt x="77877" y="223938"/>
                  </a:moveTo>
                  <a:lnTo>
                    <a:pt x="56553" y="223938"/>
                  </a:lnTo>
                  <a:lnTo>
                    <a:pt x="84236" y="171868"/>
                  </a:lnTo>
                  <a:lnTo>
                    <a:pt x="84263" y="147917"/>
                  </a:lnTo>
                  <a:lnTo>
                    <a:pt x="86411" y="147002"/>
                  </a:lnTo>
                  <a:lnTo>
                    <a:pt x="95338" y="156667"/>
                  </a:lnTo>
                  <a:lnTo>
                    <a:pt x="96190" y="157531"/>
                  </a:lnTo>
                  <a:lnTo>
                    <a:pt x="97358" y="158000"/>
                  </a:lnTo>
                  <a:lnTo>
                    <a:pt x="155425" y="158000"/>
                  </a:lnTo>
                  <a:lnTo>
                    <a:pt x="159619" y="165899"/>
                  </a:lnTo>
                  <a:lnTo>
                    <a:pt x="138340" y="165899"/>
                  </a:lnTo>
                  <a:lnTo>
                    <a:pt x="128478" y="170688"/>
                  </a:lnTo>
                  <a:lnTo>
                    <a:pt x="114084" y="170688"/>
                  </a:lnTo>
                  <a:lnTo>
                    <a:pt x="113665" y="171031"/>
                  </a:lnTo>
                  <a:lnTo>
                    <a:pt x="113208" y="171310"/>
                  </a:lnTo>
                  <a:lnTo>
                    <a:pt x="112801" y="171627"/>
                  </a:lnTo>
                  <a:lnTo>
                    <a:pt x="119934" y="185063"/>
                  </a:lnTo>
                  <a:lnTo>
                    <a:pt x="98552" y="185063"/>
                  </a:lnTo>
                  <a:lnTo>
                    <a:pt x="77877" y="223938"/>
                  </a:lnTo>
                  <a:close/>
                </a:path>
                <a:path w="197484" h="266700">
                  <a:moveTo>
                    <a:pt x="84263" y="152565"/>
                  </a:moveTo>
                  <a:lnTo>
                    <a:pt x="72897" y="152565"/>
                  </a:lnTo>
                  <a:lnTo>
                    <a:pt x="73609" y="152413"/>
                  </a:lnTo>
                  <a:lnTo>
                    <a:pt x="84263" y="147917"/>
                  </a:lnTo>
                  <a:lnTo>
                    <a:pt x="84263" y="152565"/>
                  </a:lnTo>
                  <a:close/>
                </a:path>
                <a:path w="197484" h="266700">
                  <a:moveTo>
                    <a:pt x="155425" y="158000"/>
                  </a:moveTo>
                  <a:lnTo>
                    <a:pt x="97358" y="158000"/>
                  </a:lnTo>
                  <a:lnTo>
                    <a:pt x="99797" y="157899"/>
                  </a:lnTo>
                  <a:lnTo>
                    <a:pt x="100965" y="157352"/>
                  </a:lnTo>
                  <a:lnTo>
                    <a:pt x="101790" y="156425"/>
                  </a:lnTo>
                  <a:lnTo>
                    <a:pt x="110553" y="148895"/>
                  </a:lnTo>
                  <a:lnTo>
                    <a:pt x="121538" y="153429"/>
                  </a:lnTo>
                  <a:lnTo>
                    <a:pt x="121881" y="153492"/>
                  </a:lnTo>
                  <a:lnTo>
                    <a:pt x="155686" y="153492"/>
                  </a:lnTo>
                  <a:lnTo>
                    <a:pt x="154191" y="155676"/>
                  </a:lnTo>
                  <a:lnTo>
                    <a:pt x="155425" y="158000"/>
                  </a:lnTo>
                  <a:close/>
                </a:path>
                <a:path w="197484" h="266700">
                  <a:moveTo>
                    <a:pt x="162788" y="212127"/>
                  </a:moveTo>
                  <a:lnTo>
                    <a:pt x="138340" y="165899"/>
                  </a:lnTo>
                  <a:lnTo>
                    <a:pt x="159619" y="165899"/>
                  </a:lnTo>
                  <a:lnTo>
                    <a:pt x="162761" y="171818"/>
                  </a:lnTo>
                  <a:lnTo>
                    <a:pt x="162788" y="212127"/>
                  </a:lnTo>
                  <a:close/>
                </a:path>
                <a:path w="197484" h="266700">
                  <a:moveTo>
                    <a:pt x="68986" y="171399"/>
                  </a:moveTo>
                  <a:lnTo>
                    <a:pt x="65899" y="170751"/>
                  </a:lnTo>
                  <a:lnTo>
                    <a:pt x="61404" y="168719"/>
                  </a:lnTo>
                  <a:lnTo>
                    <a:pt x="59854" y="167792"/>
                  </a:lnTo>
                  <a:lnTo>
                    <a:pt x="58420" y="166699"/>
                  </a:lnTo>
                  <a:lnTo>
                    <a:pt x="84263" y="166699"/>
                  </a:lnTo>
                  <a:lnTo>
                    <a:pt x="84263" y="169456"/>
                  </a:lnTo>
                  <a:lnTo>
                    <a:pt x="81558" y="169456"/>
                  </a:lnTo>
                  <a:lnTo>
                    <a:pt x="78575" y="170726"/>
                  </a:lnTo>
                  <a:lnTo>
                    <a:pt x="75374" y="171386"/>
                  </a:lnTo>
                  <a:lnTo>
                    <a:pt x="68986" y="171399"/>
                  </a:lnTo>
                  <a:close/>
                </a:path>
                <a:path w="197484" h="266700">
                  <a:moveTo>
                    <a:pt x="84263" y="171818"/>
                  </a:moveTo>
                  <a:lnTo>
                    <a:pt x="83202" y="171031"/>
                  </a:lnTo>
                  <a:lnTo>
                    <a:pt x="82397" y="170306"/>
                  </a:lnTo>
                  <a:lnTo>
                    <a:pt x="81558" y="169456"/>
                  </a:lnTo>
                  <a:lnTo>
                    <a:pt x="84263" y="169456"/>
                  </a:lnTo>
                  <a:lnTo>
                    <a:pt x="84263" y="171818"/>
                  </a:lnTo>
                  <a:close/>
                </a:path>
                <a:path w="197484" h="266700">
                  <a:moveTo>
                    <a:pt x="119494" y="172301"/>
                  </a:moveTo>
                  <a:lnTo>
                    <a:pt x="116699" y="171742"/>
                  </a:lnTo>
                  <a:lnTo>
                    <a:pt x="114084" y="170688"/>
                  </a:lnTo>
                  <a:lnTo>
                    <a:pt x="128478" y="170688"/>
                  </a:lnTo>
                  <a:lnTo>
                    <a:pt x="125208" y="172274"/>
                  </a:lnTo>
                  <a:lnTo>
                    <a:pt x="119494" y="172301"/>
                  </a:lnTo>
                  <a:close/>
                </a:path>
                <a:path w="197484" h="266700">
                  <a:moveTo>
                    <a:pt x="184151" y="212127"/>
                  </a:moveTo>
                  <a:lnTo>
                    <a:pt x="162788" y="212127"/>
                  </a:lnTo>
                  <a:lnTo>
                    <a:pt x="162788" y="171868"/>
                  </a:lnTo>
                  <a:lnTo>
                    <a:pt x="184151" y="212127"/>
                  </a:lnTo>
                  <a:close/>
                </a:path>
                <a:path w="197484" h="266700">
                  <a:moveTo>
                    <a:pt x="141618" y="266090"/>
                  </a:moveTo>
                  <a:lnTo>
                    <a:pt x="98552" y="185063"/>
                  </a:lnTo>
                  <a:lnTo>
                    <a:pt x="119934" y="185063"/>
                  </a:lnTo>
                  <a:lnTo>
                    <a:pt x="140576" y="223938"/>
                  </a:lnTo>
                  <a:lnTo>
                    <a:pt x="190418" y="223938"/>
                  </a:lnTo>
                  <a:lnTo>
                    <a:pt x="193909" y="230518"/>
                  </a:lnTo>
                  <a:lnTo>
                    <a:pt x="158318" y="230518"/>
                  </a:lnTo>
                  <a:lnTo>
                    <a:pt x="141618" y="266090"/>
                  </a:lnTo>
                  <a:close/>
                </a:path>
                <a:path w="197484" h="266700">
                  <a:moveTo>
                    <a:pt x="51006" y="212127"/>
                  </a:moveTo>
                  <a:lnTo>
                    <a:pt x="34302" y="212127"/>
                  </a:lnTo>
                  <a:lnTo>
                    <a:pt x="49872" y="209715"/>
                  </a:lnTo>
                  <a:lnTo>
                    <a:pt x="51006" y="212127"/>
                  </a:lnTo>
                  <a:close/>
                </a:path>
                <a:path w="197484" h="266700">
                  <a:moveTo>
                    <a:pt x="190418" y="223938"/>
                  </a:moveTo>
                  <a:lnTo>
                    <a:pt x="140576" y="223938"/>
                  </a:lnTo>
                  <a:lnTo>
                    <a:pt x="147244" y="209715"/>
                  </a:lnTo>
                  <a:lnTo>
                    <a:pt x="162788" y="212127"/>
                  </a:lnTo>
                  <a:lnTo>
                    <a:pt x="184151" y="212127"/>
                  </a:lnTo>
                  <a:lnTo>
                    <a:pt x="190418" y="223938"/>
                  </a:lnTo>
                  <a:close/>
                </a:path>
                <a:path w="197484" h="266700">
                  <a:moveTo>
                    <a:pt x="197117" y="236563"/>
                  </a:moveTo>
                  <a:lnTo>
                    <a:pt x="158318" y="230518"/>
                  </a:lnTo>
                  <a:lnTo>
                    <a:pt x="193909" y="230518"/>
                  </a:lnTo>
                  <a:lnTo>
                    <a:pt x="197117" y="236563"/>
                  </a:lnTo>
                  <a:close/>
                </a:path>
                <a:path w="197484" h="266700">
                  <a:moveTo>
                    <a:pt x="55461" y="266090"/>
                  </a:moveTo>
                  <a:lnTo>
                    <a:pt x="38786" y="230543"/>
                  </a:lnTo>
                  <a:lnTo>
                    <a:pt x="74365" y="230543"/>
                  </a:lnTo>
                  <a:lnTo>
                    <a:pt x="55461" y="26609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094" y="2724117"/>
              <a:ext cx="105067" cy="1050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4637" y="2273477"/>
              <a:ext cx="565785" cy="754380"/>
            </a:xfrm>
            <a:custGeom>
              <a:avLst/>
              <a:gdLst/>
              <a:ahLst/>
              <a:cxnLst/>
              <a:rect l="l" t="t" r="r" b="b"/>
              <a:pathLst>
                <a:path w="565785" h="754380">
                  <a:moveTo>
                    <a:pt x="565531" y="103644"/>
                  </a:moveTo>
                  <a:lnTo>
                    <a:pt x="546684" y="75260"/>
                  </a:lnTo>
                  <a:lnTo>
                    <a:pt x="546684" y="103644"/>
                  </a:lnTo>
                  <a:lnTo>
                    <a:pt x="546684" y="716292"/>
                  </a:lnTo>
                  <a:lnTo>
                    <a:pt x="545198" y="723620"/>
                  </a:lnTo>
                  <a:lnTo>
                    <a:pt x="541159" y="729615"/>
                  </a:lnTo>
                  <a:lnTo>
                    <a:pt x="535165" y="733653"/>
                  </a:lnTo>
                  <a:lnTo>
                    <a:pt x="527837" y="735126"/>
                  </a:lnTo>
                  <a:lnTo>
                    <a:pt x="37706" y="735126"/>
                  </a:lnTo>
                  <a:lnTo>
                    <a:pt x="30365" y="733653"/>
                  </a:lnTo>
                  <a:lnTo>
                    <a:pt x="24371" y="729615"/>
                  </a:lnTo>
                  <a:lnTo>
                    <a:pt x="20332" y="723620"/>
                  </a:lnTo>
                  <a:lnTo>
                    <a:pt x="18859" y="716292"/>
                  </a:lnTo>
                  <a:lnTo>
                    <a:pt x="18859" y="103644"/>
                  </a:lnTo>
                  <a:lnTo>
                    <a:pt x="20332" y="96316"/>
                  </a:lnTo>
                  <a:lnTo>
                    <a:pt x="24371" y="90322"/>
                  </a:lnTo>
                  <a:lnTo>
                    <a:pt x="30365" y="86283"/>
                  </a:lnTo>
                  <a:lnTo>
                    <a:pt x="37706" y="84797"/>
                  </a:lnTo>
                  <a:lnTo>
                    <a:pt x="197942" y="84797"/>
                  </a:lnTo>
                  <a:lnTo>
                    <a:pt x="197942" y="47117"/>
                  </a:lnTo>
                  <a:lnTo>
                    <a:pt x="200164" y="36118"/>
                  </a:lnTo>
                  <a:lnTo>
                    <a:pt x="206222" y="27127"/>
                  </a:lnTo>
                  <a:lnTo>
                    <a:pt x="215214" y="21069"/>
                  </a:lnTo>
                  <a:lnTo>
                    <a:pt x="226212" y="18846"/>
                  </a:lnTo>
                  <a:lnTo>
                    <a:pt x="339318" y="18846"/>
                  </a:lnTo>
                  <a:lnTo>
                    <a:pt x="350329" y="21069"/>
                  </a:lnTo>
                  <a:lnTo>
                    <a:pt x="359308" y="27127"/>
                  </a:lnTo>
                  <a:lnTo>
                    <a:pt x="365379" y="36118"/>
                  </a:lnTo>
                  <a:lnTo>
                    <a:pt x="367601" y="47117"/>
                  </a:lnTo>
                  <a:lnTo>
                    <a:pt x="367601" y="84797"/>
                  </a:lnTo>
                  <a:lnTo>
                    <a:pt x="405295" y="84797"/>
                  </a:lnTo>
                  <a:lnTo>
                    <a:pt x="405295" y="160020"/>
                  </a:lnTo>
                  <a:lnTo>
                    <a:pt x="160235" y="160020"/>
                  </a:lnTo>
                  <a:lnTo>
                    <a:pt x="160235" y="85090"/>
                  </a:lnTo>
                  <a:lnTo>
                    <a:pt x="141389" y="85090"/>
                  </a:lnTo>
                  <a:lnTo>
                    <a:pt x="141389" y="160020"/>
                  </a:lnTo>
                  <a:lnTo>
                    <a:pt x="141389" y="179070"/>
                  </a:lnTo>
                  <a:lnTo>
                    <a:pt x="424154" y="179070"/>
                  </a:lnTo>
                  <a:lnTo>
                    <a:pt x="424154" y="160375"/>
                  </a:lnTo>
                  <a:lnTo>
                    <a:pt x="424154" y="160020"/>
                  </a:lnTo>
                  <a:lnTo>
                    <a:pt x="424154" y="84797"/>
                  </a:lnTo>
                  <a:lnTo>
                    <a:pt x="527837" y="84797"/>
                  </a:lnTo>
                  <a:lnTo>
                    <a:pt x="535165" y="86283"/>
                  </a:lnTo>
                  <a:lnTo>
                    <a:pt x="541159" y="90322"/>
                  </a:lnTo>
                  <a:lnTo>
                    <a:pt x="545198" y="96316"/>
                  </a:lnTo>
                  <a:lnTo>
                    <a:pt x="546684" y="103644"/>
                  </a:lnTo>
                  <a:lnTo>
                    <a:pt x="546684" y="75260"/>
                  </a:lnTo>
                  <a:lnTo>
                    <a:pt x="542493" y="68935"/>
                  </a:lnTo>
                  <a:lnTo>
                    <a:pt x="386448" y="65963"/>
                  </a:lnTo>
                  <a:lnTo>
                    <a:pt x="386448" y="47117"/>
                  </a:lnTo>
                  <a:lnTo>
                    <a:pt x="382727" y="28790"/>
                  </a:lnTo>
                  <a:lnTo>
                    <a:pt x="376021" y="18846"/>
                  </a:lnTo>
                  <a:lnTo>
                    <a:pt x="372630" y="13817"/>
                  </a:lnTo>
                  <a:lnTo>
                    <a:pt x="357657" y="3721"/>
                  </a:lnTo>
                  <a:lnTo>
                    <a:pt x="339318" y="0"/>
                  </a:lnTo>
                  <a:lnTo>
                    <a:pt x="226212" y="0"/>
                  </a:lnTo>
                  <a:lnTo>
                    <a:pt x="182816" y="28790"/>
                  </a:lnTo>
                  <a:lnTo>
                    <a:pt x="179095" y="47117"/>
                  </a:lnTo>
                  <a:lnTo>
                    <a:pt x="179095" y="65963"/>
                  </a:lnTo>
                  <a:lnTo>
                    <a:pt x="37706" y="65963"/>
                  </a:lnTo>
                  <a:lnTo>
                    <a:pt x="23012" y="68935"/>
                  </a:lnTo>
                  <a:lnTo>
                    <a:pt x="11036" y="77012"/>
                  </a:lnTo>
                  <a:lnTo>
                    <a:pt x="2971" y="88988"/>
                  </a:lnTo>
                  <a:lnTo>
                    <a:pt x="0" y="103644"/>
                  </a:lnTo>
                  <a:lnTo>
                    <a:pt x="0" y="716292"/>
                  </a:lnTo>
                  <a:lnTo>
                    <a:pt x="23025" y="751014"/>
                  </a:lnTo>
                  <a:lnTo>
                    <a:pt x="527837" y="753973"/>
                  </a:lnTo>
                  <a:lnTo>
                    <a:pt x="542505" y="751014"/>
                  </a:lnTo>
                  <a:lnTo>
                    <a:pt x="554494" y="742937"/>
                  </a:lnTo>
                  <a:lnTo>
                    <a:pt x="559752" y="735126"/>
                  </a:lnTo>
                  <a:lnTo>
                    <a:pt x="562571" y="730961"/>
                  </a:lnTo>
                  <a:lnTo>
                    <a:pt x="565531" y="716292"/>
                  </a:lnTo>
                  <a:lnTo>
                    <a:pt x="565531" y="10364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37198" y="4556810"/>
            <a:ext cx="640715" cy="765810"/>
          </a:xfrm>
          <a:custGeom>
            <a:avLst/>
            <a:gdLst/>
            <a:ahLst/>
            <a:cxnLst/>
            <a:rect l="l" t="t" r="r" b="b"/>
            <a:pathLst>
              <a:path w="640715" h="765810">
                <a:moveTo>
                  <a:pt x="456704" y="298665"/>
                </a:moveTo>
                <a:lnTo>
                  <a:pt x="443369" y="285356"/>
                </a:lnTo>
                <a:lnTo>
                  <a:pt x="289852" y="438810"/>
                </a:lnTo>
                <a:lnTo>
                  <a:pt x="206438" y="355409"/>
                </a:lnTo>
                <a:lnTo>
                  <a:pt x="193103" y="368731"/>
                </a:lnTo>
                <a:lnTo>
                  <a:pt x="289852" y="465455"/>
                </a:lnTo>
                <a:lnTo>
                  <a:pt x="316509" y="438810"/>
                </a:lnTo>
                <a:lnTo>
                  <a:pt x="456704" y="298665"/>
                </a:lnTo>
                <a:close/>
              </a:path>
              <a:path w="640715" h="765810">
                <a:moveTo>
                  <a:pt x="565175" y="210985"/>
                </a:moveTo>
                <a:lnTo>
                  <a:pt x="546328" y="207035"/>
                </a:lnTo>
                <a:lnTo>
                  <a:pt x="546328" y="226822"/>
                </a:lnTo>
                <a:lnTo>
                  <a:pt x="546328" y="267779"/>
                </a:lnTo>
                <a:lnTo>
                  <a:pt x="543839" y="310743"/>
                </a:lnTo>
                <a:lnTo>
                  <a:pt x="536460" y="353669"/>
                </a:lnTo>
                <a:lnTo>
                  <a:pt x="524332" y="396189"/>
                </a:lnTo>
                <a:lnTo>
                  <a:pt x="507644" y="438010"/>
                </a:lnTo>
                <a:lnTo>
                  <a:pt x="486524" y="478878"/>
                </a:lnTo>
                <a:lnTo>
                  <a:pt x="461162" y="518528"/>
                </a:lnTo>
                <a:lnTo>
                  <a:pt x="431698" y="556666"/>
                </a:lnTo>
                <a:lnTo>
                  <a:pt x="398297" y="593039"/>
                </a:lnTo>
                <a:lnTo>
                  <a:pt x="361099" y="627380"/>
                </a:lnTo>
                <a:lnTo>
                  <a:pt x="320306" y="659409"/>
                </a:lnTo>
                <a:lnTo>
                  <a:pt x="279552" y="627392"/>
                </a:lnTo>
                <a:lnTo>
                  <a:pt x="242404" y="593077"/>
                </a:lnTo>
                <a:lnTo>
                  <a:pt x="208991" y="556704"/>
                </a:lnTo>
                <a:lnTo>
                  <a:pt x="179539" y="518579"/>
                </a:lnTo>
                <a:lnTo>
                  <a:pt x="154165" y="478942"/>
                </a:lnTo>
                <a:lnTo>
                  <a:pt x="133045" y="438086"/>
                </a:lnTo>
                <a:lnTo>
                  <a:pt x="116332" y="396265"/>
                </a:lnTo>
                <a:lnTo>
                  <a:pt x="104190" y="353771"/>
                </a:lnTo>
                <a:lnTo>
                  <a:pt x="96786" y="310845"/>
                </a:lnTo>
                <a:lnTo>
                  <a:pt x="94272" y="267779"/>
                </a:lnTo>
                <a:lnTo>
                  <a:pt x="94259" y="226758"/>
                </a:lnTo>
                <a:lnTo>
                  <a:pt x="143687" y="214553"/>
                </a:lnTo>
                <a:lnTo>
                  <a:pt x="191312" y="197358"/>
                </a:lnTo>
                <a:lnTo>
                  <a:pt x="236931" y="175285"/>
                </a:lnTo>
                <a:lnTo>
                  <a:pt x="280047" y="148564"/>
                </a:lnTo>
                <a:lnTo>
                  <a:pt x="320281" y="117386"/>
                </a:lnTo>
                <a:lnTo>
                  <a:pt x="360527" y="148564"/>
                </a:lnTo>
                <a:lnTo>
                  <a:pt x="403618" y="175272"/>
                </a:lnTo>
                <a:lnTo>
                  <a:pt x="449160" y="197332"/>
                </a:lnTo>
                <a:lnTo>
                  <a:pt x="496798" y="214553"/>
                </a:lnTo>
                <a:lnTo>
                  <a:pt x="546328" y="226822"/>
                </a:lnTo>
                <a:lnTo>
                  <a:pt x="546328" y="207035"/>
                </a:lnTo>
                <a:lnTo>
                  <a:pt x="519976" y="201498"/>
                </a:lnTo>
                <a:lnTo>
                  <a:pt x="476173" y="187693"/>
                </a:lnTo>
                <a:lnTo>
                  <a:pt x="433971" y="169710"/>
                </a:lnTo>
                <a:lnTo>
                  <a:pt x="393725" y="147688"/>
                </a:lnTo>
                <a:lnTo>
                  <a:pt x="355714" y="121780"/>
                </a:lnTo>
                <a:lnTo>
                  <a:pt x="350469" y="117386"/>
                </a:lnTo>
                <a:lnTo>
                  <a:pt x="320306" y="92138"/>
                </a:lnTo>
                <a:lnTo>
                  <a:pt x="284873" y="121780"/>
                </a:lnTo>
                <a:lnTo>
                  <a:pt x="246926" y="147675"/>
                </a:lnTo>
                <a:lnTo>
                  <a:pt x="206692" y="169697"/>
                </a:lnTo>
                <a:lnTo>
                  <a:pt x="164515" y="187680"/>
                </a:lnTo>
                <a:lnTo>
                  <a:pt x="120624" y="201498"/>
                </a:lnTo>
                <a:lnTo>
                  <a:pt x="75412" y="210985"/>
                </a:lnTo>
                <a:lnTo>
                  <a:pt x="75412" y="267779"/>
                </a:lnTo>
                <a:lnTo>
                  <a:pt x="78117" y="313982"/>
                </a:lnTo>
                <a:lnTo>
                  <a:pt x="86118" y="359943"/>
                </a:lnTo>
                <a:lnTo>
                  <a:pt x="99237" y="405282"/>
                </a:lnTo>
                <a:lnTo>
                  <a:pt x="117309" y="449745"/>
                </a:lnTo>
                <a:lnTo>
                  <a:pt x="140182" y="493026"/>
                </a:lnTo>
                <a:lnTo>
                  <a:pt x="167640" y="534885"/>
                </a:lnTo>
                <a:lnTo>
                  <a:pt x="199555" y="575030"/>
                </a:lnTo>
                <a:lnTo>
                  <a:pt x="235762" y="613206"/>
                </a:lnTo>
                <a:lnTo>
                  <a:pt x="276047" y="649122"/>
                </a:lnTo>
                <a:lnTo>
                  <a:pt x="320306" y="682523"/>
                </a:lnTo>
                <a:lnTo>
                  <a:pt x="350926" y="659409"/>
                </a:lnTo>
                <a:lnTo>
                  <a:pt x="404812" y="613232"/>
                </a:lnTo>
                <a:lnTo>
                  <a:pt x="440994" y="575068"/>
                </a:lnTo>
                <a:lnTo>
                  <a:pt x="472935" y="534911"/>
                </a:lnTo>
                <a:lnTo>
                  <a:pt x="500418" y="493039"/>
                </a:lnTo>
                <a:lnTo>
                  <a:pt x="523278" y="449745"/>
                </a:lnTo>
                <a:lnTo>
                  <a:pt x="541362" y="405295"/>
                </a:lnTo>
                <a:lnTo>
                  <a:pt x="554482" y="359968"/>
                </a:lnTo>
                <a:lnTo>
                  <a:pt x="562483" y="314032"/>
                </a:lnTo>
                <a:lnTo>
                  <a:pt x="565175" y="267779"/>
                </a:lnTo>
                <a:lnTo>
                  <a:pt x="565175" y="210985"/>
                </a:lnTo>
                <a:close/>
              </a:path>
              <a:path w="640715" h="765810">
                <a:moveTo>
                  <a:pt x="640600" y="267766"/>
                </a:moveTo>
                <a:lnTo>
                  <a:pt x="640562" y="176403"/>
                </a:lnTo>
                <a:lnTo>
                  <a:pt x="638187" y="163220"/>
                </a:lnTo>
                <a:lnTo>
                  <a:pt x="631329" y="152069"/>
                </a:lnTo>
                <a:lnTo>
                  <a:pt x="621944" y="144856"/>
                </a:lnTo>
                <a:lnTo>
                  <a:pt x="621944" y="167627"/>
                </a:lnTo>
                <a:lnTo>
                  <a:pt x="621779" y="176403"/>
                </a:lnTo>
                <a:lnTo>
                  <a:pt x="621728" y="267766"/>
                </a:lnTo>
                <a:lnTo>
                  <a:pt x="619493" y="312775"/>
                </a:lnTo>
                <a:lnTo>
                  <a:pt x="612825" y="357568"/>
                </a:lnTo>
                <a:lnTo>
                  <a:pt x="601853" y="401866"/>
                </a:lnTo>
                <a:lnTo>
                  <a:pt x="586701" y="445439"/>
                </a:lnTo>
                <a:lnTo>
                  <a:pt x="567486" y="488086"/>
                </a:lnTo>
                <a:lnTo>
                  <a:pt x="544347" y="529628"/>
                </a:lnTo>
                <a:lnTo>
                  <a:pt x="517385" y="569849"/>
                </a:lnTo>
                <a:lnTo>
                  <a:pt x="486752" y="608545"/>
                </a:lnTo>
                <a:lnTo>
                  <a:pt x="452551" y="645515"/>
                </a:lnTo>
                <a:lnTo>
                  <a:pt x="414921" y="680580"/>
                </a:lnTo>
                <a:lnTo>
                  <a:pt x="373951" y="713511"/>
                </a:lnTo>
                <a:lnTo>
                  <a:pt x="329806" y="744118"/>
                </a:lnTo>
                <a:lnTo>
                  <a:pt x="324027" y="747877"/>
                </a:lnTo>
                <a:lnTo>
                  <a:pt x="316572" y="747877"/>
                </a:lnTo>
                <a:lnTo>
                  <a:pt x="266649" y="713511"/>
                </a:lnTo>
                <a:lnTo>
                  <a:pt x="225704" y="680580"/>
                </a:lnTo>
                <a:lnTo>
                  <a:pt x="188087" y="645528"/>
                </a:lnTo>
                <a:lnTo>
                  <a:pt x="153873" y="608558"/>
                </a:lnTo>
                <a:lnTo>
                  <a:pt x="123240" y="569861"/>
                </a:lnTo>
                <a:lnTo>
                  <a:pt x="96304" y="529653"/>
                </a:lnTo>
                <a:lnTo>
                  <a:pt x="73164" y="488124"/>
                </a:lnTo>
                <a:lnTo>
                  <a:pt x="53949" y="445490"/>
                </a:lnTo>
                <a:lnTo>
                  <a:pt x="38785" y="401929"/>
                </a:lnTo>
                <a:lnTo>
                  <a:pt x="27813" y="357657"/>
                </a:lnTo>
                <a:lnTo>
                  <a:pt x="21132" y="312864"/>
                </a:lnTo>
                <a:lnTo>
                  <a:pt x="18859" y="267766"/>
                </a:lnTo>
                <a:lnTo>
                  <a:pt x="18859" y="176403"/>
                </a:lnTo>
                <a:lnTo>
                  <a:pt x="18694" y="167538"/>
                </a:lnTo>
                <a:lnTo>
                  <a:pt x="25311" y="159994"/>
                </a:lnTo>
                <a:lnTo>
                  <a:pt x="34150" y="158991"/>
                </a:lnTo>
                <a:lnTo>
                  <a:pt x="85902" y="151587"/>
                </a:lnTo>
                <a:lnTo>
                  <a:pt x="135813" y="137858"/>
                </a:lnTo>
                <a:lnTo>
                  <a:pt x="183603" y="118033"/>
                </a:lnTo>
                <a:lnTo>
                  <a:pt x="228498" y="92405"/>
                </a:lnTo>
                <a:lnTo>
                  <a:pt x="269976" y="61264"/>
                </a:lnTo>
                <a:lnTo>
                  <a:pt x="307492" y="24879"/>
                </a:lnTo>
                <a:lnTo>
                  <a:pt x="310680" y="21120"/>
                </a:lnTo>
                <a:lnTo>
                  <a:pt x="315328" y="18897"/>
                </a:lnTo>
                <a:lnTo>
                  <a:pt x="320268" y="18770"/>
                </a:lnTo>
                <a:lnTo>
                  <a:pt x="325221" y="18897"/>
                </a:lnTo>
                <a:lnTo>
                  <a:pt x="329895" y="21120"/>
                </a:lnTo>
                <a:lnTo>
                  <a:pt x="333133" y="24879"/>
                </a:lnTo>
                <a:lnTo>
                  <a:pt x="370674" y="61264"/>
                </a:lnTo>
                <a:lnTo>
                  <a:pt x="412140" y="92405"/>
                </a:lnTo>
                <a:lnTo>
                  <a:pt x="456996" y="118021"/>
                </a:lnTo>
                <a:lnTo>
                  <a:pt x="504672" y="137833"/>
                </a:lnTo>
                <a:lnTo>
                  <a:pt x="554748" y="151638"/>
                </a:lnTo>
                <a:lnTo>
                  <a:pt x="606475" y="159080"/>
                </a:lnTo>
                <a:lnTo>
                  <a:pt x="615327" y="160083"/>
                </a:lnTo>
                <a:lnTo>
                  <a:pt x="621944" y="167627"/>
                </a:lnTo>
                <a:lnTo>
                  <a:pt x="621944" y="144856"/>
                </a:lnTo>
                <a:lnTo>
                  <a:pt x="620953" y="144094"/>
                </a:lnTo>
                <a:lnTo>
                  <a:pt x="607974" y="140322"/>
                </a:lnTo>
                <a:lnTo>
                  <a:pt x="558596" y="133172"/>
                </a:lnTo>
                <a:lnTo>
                  <a:pt x="510870" y="120002"/>
                </a:lnTo>
                <a:lnTo>
                  <a:pt x="465340" y="101053"/>
                </a:lnTo>
                <a:lnTo>
                  <a:pt x="422516" y="76593"/>
                </a:lnTo>
                <a:lnTo>
                  <a:pt x="382930" y="46888"/>
                </a:lnTo>
                <a:lnTo>
                  <a:pt x="353885" y="18770"/>
                </a:lnTo>
                <a:lnTo>
                  <a:pt x="347078" y="12179"/>
                </a:lnTo>
                <a:lnTo>
                  <a:pt x="335991" y="3568"/>
                </a:lnTo>
                <a:lnTo>
                  <a:pt x="322922" y="0"/>
                </a:lnTo>
                <a:lnTo>
                  <a:pt x="309460" y="1600"/>
                </a:lnTo>
                <a:lnTo>
                  <a:pt x="297218" y="8483"/>
                </a:lnTo>
                <a:lnTo>
                  <a:pt x="295897" y="9626"/>
                </a:lnTo>
                <a:lnTo>
                  <a:pt x="294665" y="10858"/>
                </a:lnTo>
                <a:lnTo>
                  <a:pt x="293522" y="12179"/>
                </a:lnTo>
                <a:lnTo>
                  <a:pt x="257721" y="46875"/>
                </a:lnTo>
                <a:lnTo>
                  <a:pt x="218109" y="76581"/>
                </a:lnTo>
                <a:lnTo>
                  <a:pt x="175260" y="101028"/>
                </a:lnTo>
                <a:lnTo>
                  <a:pt x="129730" y="119938"/>
                </a:lnTo>
                <a:lnTo>
                  <a:pt x="82016" y="133083"/>
                </a:lnTo>
                <a:lnTo>
                  <a:pt x="32626" y="140195"/>
                </a:lnTo>
                <a:lnTo>
                  <a:pt x="19659" y="143979"/>
                </a:lnTo>
                <a:lnTo>
                  <a:pt x="9283" y="151955"/>
                </a:lnTo>
                <a:lnTo>
                  <a:pt x="2425" y="163106"/>
                </a:lnTo>
                <a:lnTo>
                  <a:pt x="0" y="176403"/>
                </a:lnTo>
                <a:lnTo>
                  <a:pt x="12" y="267766"/>
                </a:lnTo>
                <a:lnTo>
                  <a:pt x="2590" y="316877"/>
                </a:lnTo>
                <a:lnTo>
                  <a:pt x="10147" y="365213"/>
                </a:lnTo>
                <a:lnTo>
                  <a:pt x="22415" y="412496"/>
                </a:lnTo>
                <a:lnTo>
                  <a:pt x="39128" y="458520"/>
                </a:lnTo>
                <a:lnTo>
                  <a:pt x="60007" y="503110"/>
                </a:lnTo>
                <a:lnTo>
                  <a:pt x="84797" y="546100"/>
                </a:lnTo>
                <a:lnTo>
                  <a:pt x="113220" y="587286"/>
                </a:lnTo>
                <a:lnTo>
                  <a:pt x="145034" y="626491"/>
                </a:lnTo>
                <a:lnTo>
                  <a:pt x="179946" y="663549"/>
                </a:lnTo>
                <a:lnTo>
                  <a:pt x="217665" y="698258"/>
                </a:lnTo>
                <a:lnTo>
                  <a:pt x="257987" y="730453"/>
                </a:lnTo>
                <a:lnTo>
                  <a:pt x="300596" y="759942"/>
                </a:lnTo>
                <a:lnTo>
                  <a:pt x="320306" y="765759"/>
                </a:lnTo>
                <a:lnTo>
                  <a:pt x="330466" y="764311"/>
                </a:lnTo>
                <a:lnTo>
                  <a:pt x="382625" y="730453"/>
                </a:lnTo>
                <a:lnTo>
                  <a:pt x="422922" y="698271"/>
                </a:lnTo>
                <a:lnTo>
                  <a:pt x="460679" y="663562"/>
                </a:lnTo>
                <a:lnTo>
                  <a:pt x="495592" y="626516"/>
                </a:lnTo>
                <a:lnTo>
                  <a:pt x="527380" y="587324"/>
                </a:lnTo>
                <a:lnTo>
                  <a:pt x="555815" y="546150"/>
                </a:lnTo>
                <a:lnTo>
                  <a:pt x="580605" y="503174"/>
                </a:lnTo>
                <a:lnTo>
                  <a:pt x="601484" y="458584"/>
                </a:lnTo>
                <a:lnTo>
                  <a:pt x="618185" y="412572"/>
                </a:lnTo>
                <a:lnTo>
                  <a:pt x="630453" y="365302"/>
                </a:lnTo>
                <a:lnTo>
                  <a:pt x="637997" y="316966"/>
                </a:lnTo>
                <a:lnTo>
                  <a:pt x="640600" y="267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858837" y="4096893"/>
            <a:ext cx="8731885" cy="2710815"/>
            <a:chOff x="858837" y="4096893"/>
            <a:chExt cx="8731885" cy="2710815"/>
          </a:xfrm>
        </p:grpSpPr>
        <p:sp>
          <p:nvSpPr>
            <p:cNvPr id="20" name="object 20"/>
            <p:cNvSpPr/>
            <p:nvPr/>
          </p:nvSpPr>
          <p:spPr>
            <a:xfrm>
              <a:off x="871541" y="4109596"/>
              <a:ext cx="8706485" cy="2685415"/>
            </a:xfrm>
            <a:custGeom>
              <a:avLst/>
              <a:gdLst/>
              <a:ahLst/>
              <a:cxnLst/>
              <a:rect l="l" t="t" r="r" b="b"/>
              <a:pathLst>
                <a:path w="8706485" h="2685415">
                  <a:moveTo>
                    <a:pt x="8258111" y="2685300"/>
                  </a:moveTo>
                  <a:lnTo>
                    <a:pt x="447738" y="2685300"/>
                  </a:lnTo>
                  <a:lnTo>
                    <a:pt x="398947" y="2682674"/>
                  </a:lnTo>
                  <a:lnTo>
                    <a:pt x="351678" y="2674977"/>
                  </a:lnTo>
                  <a:lnTo>
                    <a:pt x="306207" y="2662483"/>
                  </a:lnTo>
                  <a:lnTo>
                    <a:pt x="262803" y="2645465"/>
                  </a:lnTo>
                  <a:lnTo>
                    <a:pt x="221743" y="2624195"/>
                  </a:lnTo>
                  <a:lnTo>
                    <a:pt x="183296" y="2598947"/>
                  </a:lnTo>
                  <a:lnTo>
                    <a:pt x="147739" y="2569995"/>
                  </a:lnTo>
                  <a:lnTo>
                    <a:pt x="115342" y="2537610"/>
                  </a:lnTo>
                  <a:lnTo>
                    <a:pt x="86378" y="2502065"/>
                  </a:lnTo>
                  <a:lnTo>
                    <a:pt x="61123" y="2463635"/>
                  </a:lnTo>
                  <a:lnTo>
                    <a:pt x="39845" y="2422592"/>
                  </a:lnTo>
                  <a:lnTo>
                    <a:pt x="22822" y="2379209"/>
                  </a:lnTo>
                  <a:lnTo>
                    <a:pt x="10325" y="2333760"/>
                  </a:lnTo>
                  <a:lnTo>
                    <a:pt x="2626" y="2286516"/>
                  </a:lnTo>
                  <a:lnTo>
                    <a:pt x="0" y="2237751"/>
                  </a:lnTo>
                  <a:lnTo>
                    <a:pt x="0" y="447548"/>
                  </a:lnTo>
                  <a:lnTo>
                    <a:pt x="2626" y="398788"/>
                  </a:lnTo>
                  <a:lnTo>
                    <a:pt x="10325" y="351547"/>
                  </a:lnTo>
                  <a:lnTo>
                    <a:pt x="22822" y="306099"/>
                  </a:lnTo>
                  <a:lnTo>
                    <a:pt x="39845" y="262717"/>
                  </a:lnTo>
                  <a:lnTo>
                    <a:pt x="61123" y="221676"/>
                  </a:lnTo>
                  <a:lnTo>
                    <a:pt x="86378" y="183245"/>
                  </a:lnTo>
                  <a:lnTo>
                    <a:pt x="115342" y="147699"/>
                  </a:lnTo>
                  <a:lnTo>
                    <a:pt x="147739" y="115314"/>
                  </a:lnTo>
                  <a:lnTo>
                    <a:pt x="183296" y="86360"/>
                  </a:lnTo>
                  <a:lnTo>
                    <a:pt x="221743" y="61109"/>
                  </a:lnTo>
                  <a:lnTo>
                    <a:pt x="262803" y="39839"/>
                  </a:lnTo>
                  <a:lnTo>
                    <a:pt x="306207" y="22818"/>
                  </a:lnTo>
                  <a:lnTo>
                    <a:pt x="351678" y="10324"/>
                  </a:lnTo>
                  <a:lnTo>
                    <a:pt x="398947" y="2626"/>
                  </a:lnTo>
                  <a:lnTo>
                    <a:pt x="447738" y="0"/>
                  </a:lnTo>
                  <a:lnTo>
                    <a:pt x="8258111" y="0"/>
                  </a:lnTo>
                  <a:lnTo>
                    <a:pt x="8306896" y="2626"/>
                  </a:lnTo>
                  <a:lnTo>
                    <a:pt x="8354161" y="10324"/>
                  </a:lnTo>
                  <a:lnTo>
                    <a:pt x="8399633" y="22818"/>
                  </a:lnTo>
                  <a:lnTo>
                    <a:pt x="8443038" y="39839"/>
                  </a:lnTo>
                  <a:lnTo>
                    <a:pt x="8484105" y="61109"/>
                  </a:lnTo>
                  <a:lnTo>
                    <a:pt x="8522558" y="86360"/>
                  </a:lnTo>
                  <a:lnTo>
                    <a:pt x="8558123" y="115314"/>
                  </a:lnTo>
                  <a:lnTo>
                    <a:pt x="8590528" y="147699"/>
                  </a:lnTo>
                  <a:lnTo>
                    <a:pt x="8619500" y="183245"/>
                  </a:lnTo>
                  <a:lnTo>
                    <a:pt x="8644765" y="221676"/>
                  </a:lnTo>
                  <a:lnTo>
                    <a:pt x="8666049" y="262717"/>
                  </a:lnTo>
                  <a:lnTo>
                    <a:pt x="8683079" y="306099"/>
                  </a:lnTo>
                  <a:lnTo>
                    <a:pt x="8695582" y="351547"/>
                  </a:lnTo>
                  <a:lnTo>
                    <a:pt x="8703285" y="398788"/>
                  </a:lnTo>
                  <a:lnTo>
                    <a:pt x="8705912" y="447548"/>
                  </a:lnTo>
                  <a:lnTo>
                    <a:pt x="8705912" y="2237751"/>
                  </a:lnTo>
                  <a:lnTo>
                    <a:pt x="8703285" y="2286516"/>
                  </a:lnTo>
                  <a:lnTo>
                    <a:pt x="8695582" y="2333760"/>
                  </a:lnTo>
                  <a:lnTo>
                    <a:pt x="8683079" y="2379209"/>
                  </a:lnTo>
                  <a:lnTo>
                    <a:pt x="8666049" y="2422592"/>
                  </a:lnTo>
                  <a:lnTo>
                    <a:pt x="8644765" y="2463635"/>
                  </a:lnTo>
                  <a:lnTo>
                    <a:pt x="8619500" y="2502065"/>
                  </a:lnTo>
                  <a:lnTo>
                    <a:pt x="8590528" y="2537610"/>
                  </a:lnTo>
                  <a:lnTo>
                    <a:pt x="8558123" y="2569995"/>
                  </a:lnTo>
                  <a:lnTo>
                    <a:pt x="8522558" y="2598947"/>
                  </a:lnTo>
                  <a:lnTo>
                    <a:pt x="8484105" y="2624195"/>
                  </a:lnTo>
                  <a:lnTo>
                    <a:pt x="8443038" y="2645465"/>
                  </a:lnTo>
                  <a:lnTo>
                    <a:pt x="8399633" y="2662483"/>
                  </a:lnTo>
                  <a:lnTo>
                    <a:pt x="8354161" y="2674977"/>
                  </a:lnTo>
                  <a:lnTo>
                    <a:pt x="8306896" y="2682674"/>
                  </a:lnTo>
                  <a:lnTo>
                    <a:pt x="8258111" y="2685300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1541" y="4109596"/>
              <a:ext cx="8706485" cy="2685415"/>
            </a:xfrm>
            <a:custGeom>
              <a:avLst/>
              <a:gdLst/>
              <a:ahLst/>
              <a:cxnLst/>
              <a:rect l="l" t="t" r="r" b="b"/>
              <a:pathLst>
                <a:path w="8706485" h="2685415">
                  <a:moveTo>
                    <a:pt x="0" y="447548"/>
                  </a:moveTo>
                  <a:lnTo>
                    <a:pt x="0" y="447548"/>
                  </a:lnTo>
                  <a:lnTo>
                    <a:pt x="2626" y="398788"/>
                  </a:lnTo>
                  <a:lnTo>
                    <a:pt x="10325" y="351547"/>
                  </a:lnTo>
                  <a:lnTo>
                    <a:pt x="22822" y="306099"/>
                  </a:lnTo>
                  <a:lnTo>
                    <a:pt x="39845" y="262717"/>
                  </a:lnTo>
                  <a:lnTo>
                    <a:pt x="61123" y="221676"/>
                  </a:lnTo>
                  <a:lnTo>
                    <a:pt x="86378" y="183245"/>
                  </a:lnTo>
                  <a:lnTo>
                    <a:pt x="115342" y="147699"/>
                  </a:lnTo>
                  <a:lnTo>
                    <a:pt x="147739" y="115314"/>
                  </a:lnTo>
                  <a:lnTo>
                    <a:pt x="183296" y="86360"/>
                  </a:lnTo>
                  <a:lnTo>
                    <a:pt x="221743" y="61109"/>
                  </a:lnTo>
                  <a:lnTo>
                    <a:pt x="262803" y="39839"/>
                  </a:lnTo>
                  <a:lnTo>
                    <a:pt x="306207" y="22818"/>
                  </a:lnTo>
                  <a:lnTo>
                    <a:pt x="351678" y="10324"/>
                  </a:lnTo>
                  <a:lnTo>
                    <a:pt x="398947" y="2626"/>
                  </a:lnTo>
                  <a:lnTo>
                    <a:pt x="447738" y="0"/>
                  </a:lnTo>
                  <a:lnTo>
                    <a:pt x="8258111" y="0"/>
                  </a:lnTo>
                  <a:lnTo>
                    <a:pt x="8258111" y="0"/>
                  </a:lnTo>
                  <a:lnTo>
                    <a:pt x="8306896" y="2626"/>
                  </a:lnTo>
                  <a:lnTo>
                    <a:pt x="8354161" y="10324"/>
                  </a:lnTo>
                  <a:lnTo>
                    <a:pt x="8399633" y="22818"/>
                  </a:lnTo>
                  <a:lnTo>
                    <a:pt x="8443038" y="39839"/>
                  </a:lnTo>
                  <a:lnTo>
                    <a:pt x="8484105" y="61109"/>
                  </a:lnTo>
                  <a:lnTo>
                    <a:pt x="8522558" y="86360"/>
                  </a:lnTo>
                  <a:lnTo>
                    <a:pt x="8558123" y="115314"/>
                  </a:lnTo>
                  <a:lnTo>
                    <a:pt x="8590528" y="147699"/>
                  </a:lnTo>
                  <a:lnTo>
                    <a:pt x="8619500" y="183245"/>
                  </a:lnTo>
                  <a:lnTo>
                    <a:pt x="8644765" y="221676"/>
                  </a:lnTo>
                  <a:lnTo>
                    <a:pt x="8666049" y="262717"/>
                  </a:lnTo>
                  <a:lnTo>
                    <a:pt x="8683079" y="306099"/>
                  </a:lnTo>
                  <a:lnTo>
                    <a:pt x="8695582" y="351547"/>
                  </a:lnTo>
                  <a:lnTo>
                    <a:pt x="8703285" y="398788"/>
                  </a:lnTo>
                  <a:lnTo>
                    <a:pt x="8705912" y="447548"/>
                  </a:lnTo>
                  <a:lnTo>
                    <a:pt x="8705912" y="2237751"/>
                  </a:lnTo>
                  <a:lnTo>
                    <a:pt x="8705912" y="2237751"/>
                  </a:lnTo>
                  <a:lnTo>
                    <a:pt x="8258111" y="2685300"/>
                  </a:lnTo>
                  <a:lnTo>
                    <a:pt x="447738" y="2685300"/>
                  </a:lnTo>
                  <a:lnTo>
                    <a:pt x="447738" y="2685300"/>
                  </a:lnTo>
                  <a:lnTo>
                    <a:pt x="0" y="2237751"/>
                  </a:lnTo>
                  <a:lnTo>
                    <a:pt x="0" y="447548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42038" y="4395048"/>
            <a:ext cx="7166609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6805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17375E"/>
                </a:solidFill>
                <a:latin typeface="Arial"/>
                <a:cs typeface="Arial"/>
              </a:rPr>
              <a:t>Security</a:t>
            </a:r>
            <a:r>
              <a:rPr sz="18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8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funding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 marR="712470">
              <a:lnSpc>
                <a:spcPct val="107400"/>
              </a:lnSpc>
            </a:pPr>
            <a:r>
              <a:rPr sz="1400" b="1" spc="-90" dirty="0">
                <a:solidFill>
                  <a:srgbClr val="17375E"/>
                </a:solidFill>
                <a:latin typeface="Arial"/>
                <a:cs typeface="Arial"/>
              </a:rPr>
              <a:t>Mortgage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17375E"/>
                </a:solidFill>
                <a:latin typeface="Arial"/>
                <a:cs typeface="Arial"/>
              </a:rPr>
              <a:t>security:</a:t>
            </a:r>
            <a:r>
              <a:rPr sz="14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17375E"/>
                </a:solidFill>
                <a:latin typeface="Arial"/>
                <a:cs typeface="Arial"/>
              </a:rPr>
              <a:t>Each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promoter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must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accept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mortgage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that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less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than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current 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market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value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property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lies,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an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independent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estate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appraisal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mandatory.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4700"/>
              </a:lnSpc>
            </a:pPr>
            <a:r>
              <a:rPr sz="1400" b="1" spc="-90" dirty="0">
                <a:solidFill>
                  <a:srgbClr val="17375E"/>
                </a:solidFill>
                <a:latin typeface="Arial"/>
                <a:cs typeface="Arial"/>
              </a:rPr>
              <a:t>Independent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17375E"/>
                </a:solidFill>
                <a:latin typeface="Arial"/>
                <a:cs typeface="Arial"/>
              </a:rPr>
              <a:t>valuations: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Independent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appraisers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prepare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value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reports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that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an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objective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valuation. </a:t>
            </a:r>
            <a:r>
              <a:rPr sz="1400" spc="-110" dirty="0">
                <a:solidFill>
                  <a:srgbClr val="17375E"/>
                </a:solidFill>
                <a:latin typeface="Arial"/>
                <a:cs typeface="Arial"/>
              </a:rPr>
              <a:t>These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reports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contain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comprehensive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1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condition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before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after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financing.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964" rIns="0" bIns="0" rtlCol="0">
            <a:spAutoFit/>
          </a:bodyPr>
          <a:lstStyle/>
          <a:p>
            <a:pPr marL="3701415" marR="5080" indent="465455">
              <a:lnSpc>
                <a:spcPct val="101800"/>
              </a:lnSpc>
              <a:spcBef>
                <a:spcPts val="45"/>
              </a:spcBef>
            </a:pPr>
            <a:r>
              <a:rPr spc="-260" dirty="0"/>
              <a:t>Features</a:t>
            </a:r>
            <a:r>
              <a:rPr spc="-280" dirty="0"/>
              <a:t> </a:t>
            </a:r>
            <a:r>
              <a:rPr spc="-195" dirty="0"/>
              <a:t>of</a:t>
            </a:r>
            <a:r>
              <a:rPr spc="-275" dirty="0"/>
              <a:t> </a:t>
            </a:r>
            <a:r>
              <a:rPr spc="-25" dirty="0"/>
              <a:t>the </a:t>
            </a:r>
            <a:r>
              <a:rPr spc="-290" dirty="0"/>
              <a:t>crowdfunding</a:t>
            </a:r>
            <a:r>
              <a:rPr spc="-345" dirty="0"/>
              <a:t> </a:t>
            </a:r>
            <a:r>
              <a:rPr spc="-280" dirty="0"/>
              <a:t>platform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14169" y="2103970"/>
            <a:ext cx="712597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17375E"/>
                </a:solidFill>
                <a:latin typeface="Arial"/>
                <a:cs typeface="Arial"/>
              </a:rPr>
              <a:t>Platform</a:t>
            </a:r>
            <a:r>
              <a:rPr sz="1800" b="1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reliability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6800"/>
              </a:lnSpc>
              <a:spcBef>
                <a:spcPts val="1045"/>
              </a:spcBef>
            </a:pPr>
            <a:r>
              <a:rPr sz="1400" b="1" spc="-90" dirty="0">
                <a:solidFill>
                  <a:srgbClr val="17375E"/>
                </a:solidFill>
                <a:latin typeface="Arial"/>
                <a:cs typeface="Arial"/>
              </a:rPr>
              <a:t>Investment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7375E"/>
                </a:solidFill>
                <a:latin typeface="Arial"/>
                <a:cs typeface="Arial"/>
              </a:rPr>
              <a:t>security: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Your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amount 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secured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400" spc="-1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17375E"/>
                </a:solidFill>
                <a:latin typeface="Arial"/>
                <a:cs typeface="Arial"/>
              </a:rPr>
              <a:t>Takasbank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(escrow)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corresponding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payments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are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managed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by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17375E"/>
                </a:solidFill>
                <a:latin typeface="Arial"/>
                <a:cs typeface="Arial"/>
              </a:rPr>
              <a:t>Takasbank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transferred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owner.</a:t>
            </a:r>
            <a:endParaRPr sz="1400">
              <a:latin typeface="Arial"/>
              <a:cs typeface="Arial"/>
            </a:endParaRPr>
          </a:p>
          <a:p>
            <a:pPr marL="12700" marR="1209040">
              <a:lnSpc>
                <a:spcPct val="107400"/>
              </a:lnSpc>
              <a:spcBef>
                <a:spcPts val="835"/>
              </a:spcBef>
            </a:pPr>
            <a:r>
              <a:rPr sz="1400" b="1" spc="-130" dirty="0">
                <a:solidFill>
                  <a:srgbClr val="17375E"/>
                </a:solidFill>
                <a:latin typeface="Arial"/>
                <a:cs typeface="Arial"/>
              </a:rPr>
              <a:t>Binding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7375E"/>
                </a:solidFill>
                <a:latin typeface="Arial"/>
                <a:cs typeface="Arial"/>
              </a:rPr>
              <a:t>contracts: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Our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platform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ensures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binding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contracts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between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and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Project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initiators.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533" y="2137660"/>
            <a:ext cx="4787900" cy="2387600"/>
            <a:chOff x="363533" y="2137660"/>
            <a:chExt cx="4787900" cy="2387600"/>
          </a:xfrm>
        </p:grpSpPr>
        <p:sp>
          <p:nvSpPr>
            <p:cNvPr id="3" name="object 3"/>
            <p:cNvSpPr/>
            <p:nvPr/>
          </p:nvSpPr>
          <p:spPr>
            <a:xfrm>
              <a:off x="376237" y="2150364"/>
              <a:ext cx="4762500" cy="2361565"/>
            </a:xfrm>
            <a:custGeom>
              <a:avLst/>
              <a:gdLst/>
              <a:ahLst/>
              <a:cxnLst/>
              <a:rect l="l" t="t" r="r" b="b"/>
              <a:pathLst>
                <a:path w="4762500" h="2361565">
                  <a:moveTo>
                    <a:pt x="4368736" y="2361564"/>
                  </a:moveTo>
                  <a:lnTo>
                    <a:pt x="393712" y="2361564"/>
                  </a:lnTo>
                  <a:lnTo>
                    <a:pt x="344324" y="2358497"/>
                  </a:lnTo>
                  <a:lnTo>
                    <a:pt x="296767" y="2349540"/>
                  </a:lnTo>
                  <a:lnTo>
                    <a:pt x="251409" y="2335064"/>
                  </a:lnTo>
                  <a:lnTo>
                    <a:pt x="208622" y="2315438"/>
                  </a:lnTo>
                  <a:lnTo>
                    <a:pt x="168772" y="2291031"/>
                  </a:lnTo>
                  <a:lnTo>
                    <a:pt x="132229" y="2262212"/>
                  </a:lnTo>
                  <a:lnTo>
                    <a:pt x="99361" y="2229352"/>
                  </a:lnTo>
                  <a:lnTo>
                    <a:pt x="70538" y="2192819"/>
                  </a:lnTo>
                  <a:lnTo>
                    <a:pt x="46128" y="2152981"/>
                  </a:lnTo>
                  <a:lnTo>
                    <a:pt x="26499" y="2110212"/>
                  </a:lnTo>
                  <a:lnTo>
                    <a:pt x="12023" y="2064877"/>
                  </a:lnTo>
                  <a:lnTo>
                    <a:pt x="3067" y="2017347"/>
                  </a:lnTo>
                  <a:lnTo>
                    <a:pt x="0" y="1967991"/>
                  </a:lnTo>
                  <a:lnTo>
                    <a:pt x="0" y="393700"/>
                  </a:lnTo>
                  <a:lnTo>
                    <a:pt x="3067" y="344317"/>
                  </a:lnTo>
                  <a:lnTo>
                    <a:pt x="12023" y="296764"/>
                  </a:lnTo>
                  <a:lnTo>
                    <a:pt x="26499" y="251409"/>
                  </a:lnTo>
                  <a:lnTo>
                    <a:pt x="46128" y="208624"/>
                  </a:lnTo>
                  <a:lnTo>
                    <a:pt x="70538" y="168775"/>
                  </a:lnTo>
                  <a:lnTo>
                    <a:pt x="99361" y="132231"/>
                  </a:lnTo>
                  <a:lnTo>
                    <a:pt x="132229" y="99363"/>
                  </a:lnTo>
                  <a:lnTo>
                    <a:pt x="168772" y="70540"/>
                  </a:lnTo>
                  <a:lnTo>
                    <a:pt x="208622" y="46129"/>
                  </a:lnTo>
                  <a:lnTo>
                    <a:pt x="251409" y="26501"/>
                  </a:lnTo>
                  <a:lnTo>
                    <a:pt x="296767" y="12024"/>
                  </a:lnTo>
                  <a:lnTo>
                    <a:pt x="344324" y="3067"/>
                  </a:lnTo>
                  <a:lnTo>
                    <a:pt x="393712" y="0"/>
                  </a:lnTo>
                  <a:lnTo>
                    <a:pt x="4368736" y="0"/>
                  </a:lnTo>
                  <a:lnTo>
                    <a:pt x="4418143" y="3067"/>
                  </a:lnTo>
                  <a:lnTo>
                    <a:pt x="4465714" y="12024"/>
                  </a:lnTo>
                  <a:lnTo>
                    <a:pt x="4511078" y="26501"/>
                  </a:lnTo>
                  <a:lnTo>
                    <a:pt x="4553868" y="46129"/>
                  </a:lnTo>
                  <a:lnTo>
                    <a:pt x="4593716" y="70540"/>
                  </a:lnTo>
                  <a:lnTo>
                    <a:pt x="4630254" y="99363"/>
                  </a:lnTo>
                  <a:lnTo>
                    <a:pt x="4663114" y="132231"/>
                  </a:lnTo>
                  <a:lnTo>
                    <a:pt x="4691929" y="168775"/>
                  </a:lnTo>
                  <a:lnTo>
                    <a:pt x="4716331" y="208624"/>
                  </a:lnTo>
                  <a:lnTo>
                    <a:pt x="4735950" y="251409"/>
                  </a:lnTo>
                  <a:lnTo>
                    <a:pt x="4750418" y="296764"/>
                  </a:lnTo>
                  <a:lnTo>
                    <a:pt x="4759369" y="344317"/>
                  </a:lnTo>
                  <a:lnTo>
                    <a:pt x="4762436" y="393700"/>
                  </a:lnTo>
                  <a:lnTo>
                    <a:pt x="4762436" y="1967991"/>
                  </a:lnTo>
                  <a:lnTo>
                    <a:pt x="4759369" y="2017347"/>
                  </a:lnTo>
                  <a:lnTo>
                    <a:pt x="4750418" y="2064877"/>
                  </a:lnTo>
                  <a:lnTo>
                    <a:pt x="4735950" y="2110212"/>
                  </a:lnTo>
                  <a:lnTo>
                    <a:pt x="4716331" y="2152981"/>
                  </a:lnTo>
                  <a:lnTo>
                    <a:pt x="4691929" y="2192819"/>
                  </a:lnTo>
                  <a:lnTo>
                    <a:pt x="4663114" y="2229352"/>
                  </a:lnTo>
                  <a:lnTo>
                    <a:pt x="4630254" y="2262212"/>
                  </a:lnTo>
                  <a:lnTo>
                    <a:pt x="4593716" y="2291031"/>
                  </a:lnTo>
                  <a:lnTo>
                    <a:pt x="4553868" y="2315438"/>
                  </a:lnTo>
                  <a:lnTo>
                    <a:pt x="4511078" y="2335064"/>
                  </a:lnTo>
                  <a:lnTo>
                    <a:pt x="4465714" y="2349540"/>
                  </a:lnTo>
                  <a:lnTo>
                    <a:pt x="4418143" y="2358497"/>
                  </a:lnTo>
                  <a:lnTo>
                    <a:pt x="4368736" y="2361564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6237" y="2150364"/>
              <a:ext cx="4762500" cy="2361565"/>
            </a:xfrm>
            <a:custGeom>
              <a:avLst/>
              <a:gdLst/>
              <a:ahLst/>
              <a:cxnLst/>
              <a:rect l="l" t="t" r="r" b="b"/>
              <a:pathLst>
                <a:path w="4762500" h="2361565">
                  <a:moveTo>
                    <a:pt x="0" y="393700"/>
                  </a:moveTo>
                  <a:lnTo>
                    <a:pt x="0" y="393700"/>
                  </a:lnTo>
                  <a:lnTo>
                    <a:pt x="3067" y="344317"/>
                  </a:lnTo>
                  <a:lnTo>
                    <a:pt x="12023" y="296764"/>
                  </a:lnTo>
                  <a:lnTo>
                    <a:pt x="26499" y="251409"/>
                  </a:lnTo>
                  <a:lnTo>
                    <a:pt x="46128" y="208624"/>
                  </a:lnTo>
                  <a:lnTo>
                    <a:pt x="70538" y="168775"/>
                  </a:lnTo>
                  <a:lnTo>
                    <a:pt x="99361" y="132231"/>
                  </a:lnTo>
                  <a:lnTo>
                    <a:pt x="132229" y="99363"/>
                  </a:lnTo>
                  <a:lnTo>
                    <a:pt x="168772" y="70540"/>
                  </a:lnTo>
                  <a:lnTo>
                    <a:pt x="208622" y="46129"/>
                  </a:lnTo>
                  <a:lnTo>
                    <a:pt x="251409" y="26501"/>
                  </a:lnTo>
                  <a:lnTo>
                    <a:pt x="296767" y="12024"/>
                  </a:lnTo>
                  <a:lnTo>
                    <a:pt x="344324" y="3067"/>
                  </a:lnTo>
                  <a:lnTo>
                    <a:pt x="393712" y="0"/>
                  </a:lnTo>
                  <a:lnTo>
                    <a:pt x="4368736" y="0"/>
                  </a:lnTo>
                  <a:lnTo>
                    <a:pt x="4368736" y="0"/>
                  </a:lnTo>
                  <a:lnTo>
                    <a:pt x="4418143" y="3067"/>
                  </a:lnTo>
                  <a:lnTo>
                    <a:pt x="4465714" y="12024"/>
                  </a:lnTo>
                  <a:lnTo>
                    <a:pt x="4511078" y="26501"/>
                  </a:lnTo>
                  <a:lnTo>
                    <a:pt x="4553868" y="46129"/>
                  </a:lnTo>
                  <a:lnTo>
                    <a:pt x="4593716" y="70540"/>
                  </a:lnTo>
                  <a:lnTo>
                    <a:pt x="4630254" y="99363"/>
                  </a:lnTo>
                  <a:lnTo>
                    <a:pt x="4663114" y="132231"/>
                  </a:lnTo>
                  <a:lnTo>
                    <a:pt x="4691929" y="168775"/>
                  </a:lnTo>
                  <a:lnTo>
                    <a:pt x="4716331" y="208624"/>
                  </a:lnTo>
                  <a:lnTo>
                    <a:pt x="4735950" y="251409"/>
                  </a:lnTo>
                  <a:lnTo>
                    <a:pt x="4750418" y="296764"/>
                  </a:lnTo>
                  <a:lnTo>
                    <a:pt x="4759369" y="344317"/>
                  </a:lnTo>
                  <a:lnTo>
                    <a:pt x="4762436" y="393700"/>
                  </a:lnTo>
                  <a:lnTo>
                    <a:pt x="4762436" y="1967991"/>
                  </a:lnTo>
                  <a:lnTo>
                    <a:pt x="4762436" y="1967991"/>
                  </a:lnTo>
                  <a:lnTo>
                    <a:pt x="4368736" y="2361564"/>
                  </a:lnTo>
                  <a:lnTo>
                    <a:pt x="393712" y="2361564"/>
                  </a:lnTo>
                  <a:lnTo>
                    <a:pt x="393712" y="2361564"/>
                  </a:lnTo>
                  <a:lnTo>
                    <a:pt x="0" y="1967991"/>
                  </a:lnTo>
                  <a:lnTo>
                    <a:pt x="0" y="393700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2900" y="0"/>
            <a:ext cx="10019030" cy="1831975"/>
            <a:chOff x="342900" y="0"/>
            <a:chExt cx="10019030" cy="18319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260286"/>
              <a:ext cx="10015601" cy="10810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7187" y="274510"/>
              <a:ext cx="9991725" cy="1066800"/>
            </a:xfrm>
            <a:custGeom>
              <a:avLst/>
              <a:gdLst/>
              <a:ahLst/>
              <a:cxnLst/>
              <a:rect l="l" t="t" r="r" b="b"/>
              <a:pathLst>
                <a:path w="9991725" h="1066800">
                  <a:moveTo>
                    <a:pt x="0" y="1066481"/>
                  </a:moveTo>
                  <a:lnTo>
                    <a:pt x="9991725" y="1066481"/>
                  </a:lnTo>
                  <a:lnTo>
                    <a:pt x="9991725" y="0"/>
                  </a:lnTo>
                  <a:lnTo>
                    <a:pt x="0" y="0"/>
                  </a:lnTo>
                  <a:lnTo>
                    <a:pt x="0" y="1066481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2425" y="0"/>
              <a:ext cx="2057400" cy="183146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459472" y="2137660"/>
            <a:ext cx="4731385" cy="2387600"/>
            <a:chOff x="5459472" y="2137660"/>
            <a:chExt cx="4731385" cy="2387600"/>
          </a:xfrm>
        </p:grpSpPr>
        <p:sp>
          <p:nvSpPr>
            <p:cNvPr id="10" name="object 10"/>
            <p:cNvSpPr/>
            <p:nvPr/>
          </p:nvSpPr>
          <p:spPr>
            <a:xfrm>
              <a:off x="5472176" y="2150364"/>
              <a:ext cx="4705350" cy="2361565"/>
            </a:xfrm>
            <a:custGeom>
              <a:avLst/>
              <a:gdLst/>
              <a:ahLst/>
              <a:cxnLst/>
              <a:rect l="l" t="t" r="r" b="b"/>
              <a:pathLst>
                <a:path w="4705350" h="2361565">
                  <a:moveTo>
                    <a:pt x="4311522" y="2361564"/>
                  </a:moveTo>
                  <a:lnTo>
                    <a:pt x="393700" y="2361564"/>
                  </a:lnTo>
                  <a:lnTo>
                    <a:pt x="344291" y="2358497"/>
                  </a:lnTo>
                  <a:lnTo>
                    <a:pt x="296722" y="2349540"/>
                  </a:lnTo>
                  <a:lnTo>
                    <a:pt x="251358" y="2335064"/>
                  </a:lnTo>
                  <a:lnTo>
                    <a:pt x="208568" y="2315438"/>
                  </a:lnTo>
                  <a:lnTo>
                    <a:pt x="168719" y="2291031"/>
                  </a:lnTo>
                  <a:lnTo>
                    <a:pt x="132181" y="2262212"/>
                  </a:lnTo>
                  <a:lnTo>
                    <a:pt x="99320" y="2229352"/>
                  </a:lnTo>
                  <a:lnTo>
                    <a:pt x="70506" y="2192819"/>
                  </a:lnTo>
                  <a:lnTo>
                    <a:pt x="46105" y="2152981"/>
                  </a:lnTo>
                  <a:lnTo>
                    <a:pt x="26486" y="2110212"/>
                  </a:lnTo>
                  <a:lnTo>
                    <a:pt x="12015" y="2064877"/>
                  </a:lnTo>
                  <a:lnTo>
                    <a:pt x="3064" y="2017347"/>
                  </a:lnTo>
                  <a:lnTo>
                    <a:pt x="0" y="1967991"/>
                  </a:lnTo>
                  <a:lnTo>
                    <a:pt x="0" y="393700"/>
                  </a:lnTo>
                  <a:lnTo>
                    <a:pt x="3064" y="344317"/>
                  </a:lnTo>
                  <a:lnTo>
                    <a:pt x="12015" y="296764"/>
                  </a:lnTo>
                  <a:lnTo>
                    <a:pt x="26486" y="251409"/>
                  </a:lnTo>
                  <a:lnTo>
                    <a:pt x="46105" y="208624"/>
                  </a:lnTo>
                  <a:lnTo>
                    <a:pt x="70506" y="168775"/>
                  </a:lnTo>
                  <a:lnTo>
                    <a:pt x="99320" y="132231"/>
                  </a:lnTo>
                  <a:lnTo>
                    <a:pt x="132181" y="99363"/>
                  </a:lnTo>
                  <a:lnTo>
                    <a:pt x="168719" y="70540"/>
                  </a:lnTo>
                  <a:lnTo>
                    <a:pt x="208568" y="46129"/>
                  </a:lnTo>
                  <a:lnTo>
                    <a:pt x="251358" y="26501"/>
                  </a:lnTo>
                  <a:lnTo>
                    <a:pt x="296722" y="12024"/>
                  </a:lnTo>
                  <a:lnTo>
                    <a:pt x="344291" y="3067"/>
                  </a:lnTo>
                  <a:lnTo>
                    <a:pt x="393700" y="0"/>
                  </a:lnTo>
                  <a:lnTo>
                    <a:pt x="4311522" y="0"/>
                  </a:lnTo>
                  <a:lnTo>
                    <a:pt x="4360931" y="3067"/>
                  </a:lnTo>
                  <a:lnTo>
                    <a:pt x="4408508" y="12024"/>
                  </a:lnTo>
                  <a:lnTo>
                    <a:pt x="4453881" y="26501"/>
                  </a:lnTo>
                  <a:lnTo>
                    <a:pt x="4496682" y="46129"/>
                  </a:lnTo>
                  <a:lnTo>
                    <a:pt x="4536545" y="70540"/>
                  </a:lnTo>
                  <a:lnTo>
                    <a:pt x="4573097" y="99363"/>
                  </a:lnTo>
                  <a:lnTo>
                    <a:pt x="4605971" y="132231"/>
                  </a:lnTo>
                  <a:lnTo>
                    <a:pt x="4634801" y="168775"/>
                  </a:lnTo>
                  <a:lnTo>
                    <a:pt x="4659215" y="208624"/>
                  </a:lnTo>
                  <a:lnTo>
                    <a:pt x="4678846" y="251409"/>
                  </a:lnTo>
                  <a:lnTo>
                    <a:pt x="4693323" y="296764"/>
                  </a:lnTo>
                  <a:lnTo>
                    <a:pt x="4702281" y="344317"/>
                  </a:lnTo>
                  <a:lnTo>
                    <a:pt x="4705350" y="393700"/>
                  </a:lnTo>
                  <a:lnTo>
                    <a:pt x="4705350" y="1967991"/>
                  </a:lnTo>
                  <a:lnTo>
                    <a:pt x="4702281" y="2017347"/>
                  </a:lnTo>
                  <a:lnTo>
                    <a:pt x="4693323" y="2064877"/>
                  </a:lnTo>
                  <a:lnTo>
                    <a:pt x="4678846" y="2110212"/>
                  </a:lnTo>
                  <a:lnTo>
                    <a:pt x="4659215" y="2152981"/>
                  </a:lnTo>
                  <a:lnTo>
                    <a:pt x="4634801" y="2192819"/>
                  </a:lnTo>
                  <a:lnTo>
                    <a:pt x="4605971" y="2229352"/>
                  </a:lnTo>
                  <a:lnTo>
                    <a:pt x="4573097" y="2262212"/>
                  </a:lnTo>
                  <a:lnTo>
                    <a:pt x="4536545" y="2291031"/>
                  </a:lnTo>
                  <a:lnTo>
                    <a:pt x="4496682" y="2315438"/>
                  </a:lnTo>
                  <a:lnTo>
                    <a:pt x="4453881" y="2335064"/>
                  </a:lnTo>
                  <a:lnTo>
                    <a:pt x="4408508" y="2349540"/>
                  </a:lnTo>
                  <a:lnTo>
                    <a:pt x="4360931" y="2358497"/>
                  </a:lnTo>
                  <a:lnTo>
                    <a:pt x="4311522" y="2361564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2176" y="2150364"/>
              <a:ext cx="4705350" cy="2361565"/>
            </a:xfrm>
            <a:custGeom>
              <a:avLst/>
              <a:gdLst/>
              <a:ahLst/>
              <a:cxnLst/>
              <a:rect l="l" t="t" r="r" b="b"/>
              <a:pathLst>
                <a:path w="4705350" h="2361565">
                  <a:moveTo>
                    <a:pt x="0" y="393700"/>
                  </a:moveTo>
                  <a:lnTo>
                    <a:pt x="0" y="393700"/>
                  </a:lnTo>
                  <a:lnTo>
                    <a:pt x="3064" y="344317"/>
                  </a:lnTo>
                  <a:lnTo>
                    <a:pt x="12015" y="296764"/>
                  </a:lnTo>
                  <a:lnTo>
                    <a:pt x="26486" y="251409"/>
                  </a:lnTo>
                  <a:lnTo>
                    <a:pt x="46105" y="208624"/>
                  </a:lnTo>
                  <a:lnTo>
                    <a:pt x="70506" y="168775"/>
                  </a:lnTo>
                  <a:lnTo>
                    <a:pt x="99320" y="132231"/>
                  </a:lnTo>
                  <a:lnTo>
                    <a:pt x="132181" y="99363"/>
                  </a:lnTo>
                  <a:lnTo>
                    <a:pt x="168719" y="70540"/>
                  </a:lnTo>
                  <a:lnTo>
                    <a:pt x="208568" y="46129"/>
                  </a:lnTo>
                  <a:lnTo>
                    <a:pt x="251358" y="26501"/>
                  </a:lnTo>
                  <a:lnTo>
                    <a:pt x="296722" y="12024"/>
                  </a:lnTo>
                  <a:lnTo>
                    <a:pt x="344291" y="3067"/>
                  </a:lnTo>
                  <a:lnTo>
                    <a:pt x="393700" y="0"/>
                  </a:lnTo>
                  <a:lnTo>
                    <a:pt x="4311522" y="0"/>
                  </a:lnTo>
                  <a:lnTo>
                    <a:pt x="4311522" y="0"/>
                  </a:lnTo>
                  <a:lnTo>
                    <a:pt x="4360931" y="3067"/>
                  </a:lnTo>
                  <a:lnTo>
                    <a:pt x="4408508" y="12024"/>
                  </a:lnTo>
                  <a:lnTo>
                    <a:pt x="4453881" y="26501"/>
                  </a:lnTo>
                  <a:lnTo>
                    <a:pt x="4496682" y="46129"/>
                  </a:lnTo>
                  <a:lnTo>
                    <a:pt x="4536545" y="70540"/>
                  </a:lnTo>
                  <a:lnTo>
                    <a:pt x="4573097" y="99363"/>
                  </a:lnTo>
                  <a:lnTo>
                    <a:pt x="4605971" y="132231"/>
                  </a:lnTo>
                  <a:lnTo>
                    <a:pt x="4634801" y="168775"/>
                  </a:lnTo>
                  <a:lnTo>
                    <a:pt x="4659215" y="208624"/>
                  </a:lnTo>
                  <a:lnTo>
                    <a:pt x="4678846" y="251409"/>
                  </a:lnTo>
                  <a:lnTo>
                    <a:pt x="4693323" y="296764"/>
                  </a:lnTo>
                  <a:lnTo>
                    <a:pt x="4702281" y="344317"/>
                  </a:lnTo>
                  <a:lnTo>
                    <a:pt x="4705350" y="393700"/>
                  </a:lnTo>
                  <a:lnTo>
                    <a:pt x="4705350" y="1967991"/>
                  </a:lnTo>
                  <a:lnTo>
                    <a:pt x="4705350" y="1967991"/>
                  </a:lnTo>
                  <a:lnTo>
                    <a:pt x="4311522" y="2361564"/>
                  </a:lnTo>
                  <a:lnTo>
                    <a:pt x="393700" y="2361564"/>
                  </a:lnTo>
                  <a:lnTo>
                    <a:pt x="393700" y="2361564"/>
                  </a:lnTo>
                  <a:lnTo>
                    <a:pt x="0" y="1967991"/>
                  </a:lnTo>
                  <a:lnTo>
                    <a:pt x="0" y="393700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0534" y="1413451"/>
            <a:ext cx="763465" cy="64897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772655" y="1625730"/>
            <a:ext cx="41275" cy="39370"/>
          </a:xfrm>
          <a:custGeom>
            <a:avLst/>
            <a:gdLst/>
            <a:ahLst/>
            <a:cxnLst/>
            <a:rect l="l" t="t" r="r" b="b"/>
            <a:pathLst>
              <a:path w="41275" h="39369">
                <a:moveTo>
                  <a:pt x="12278" y="38844"/>
                </a:moveTo>
                <a:lnTo>
                  <a:pt x="0" y="24535"/>
                </a:lnTo>
                <a:lnTo>
                  <a:pt x="28615" y="0"/>
                </a:lnTo>
                <a:lnTo>
                  <a:pt x="40893" y="14308"/>
                </a:lnTo>
                <a:lnTo>
                  <a:pt x="12278" y="38844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2655" y="1855971"/>
            <a:ext cx="98125" cy="8791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405610" y="1397514"/>
            <a:ext cx="829944" cy="725805"/>
            <a:chOff x="7405610" y="1397514"/>
            <a:chExt cx="829944" cy="725805"/>
          </a:xfrm>
        </p:grpSpPr>
        <p:sp>
          <p:nvSpPr>
            <p:cNvPr id="16" name="object 16"/>
            <p:cNvSpPr/>
            <p:nvPr/>
          </p:nvSpPr>
          <p:spPr>
            <a:xfrm>
              <a:off x="7405598" y="1501114"/>
              <a:ext cx="584835" cy="508634"/>
            </a:xfrm>
            <a:custGeom>
              <a:avLst/>
              <a:gdLst/>
              <a:ahLst/>
              <a:cxnLst/>
              <a:rect l="l" t="t" r="r" b="b"/>
              <a:pathLst>
                <a:path w="584834" h="508635">
                  <a:moveTo>
                    <a:pt x="113106" y="405193"/>
                  </a:moveTo>
                  <a:lnTo>
                    <a:pt x="75412" y="405193"/>
                  </a:lnTo>
                  <a:lnTo>
                    <a:pt x="75412" y="442874"/>
                  </a:lnTo>
                  <a:lnTo>
                    <a:pt x="113106" y="442874"/>
                  </a:lnTo>
                  <a:lnTo>
                    <a:pt x="113106" y="405193"/>
                  </a:lnTo>
                  <a:close/>
                </a:path>
                <a:path w="584834" h="508635">
                  <a:moveTo>
                    <a:pt x="113106" y="329806"/>
                  </a:moveTo>
                  <a:lnTo>
                    <a:pt x="75412" y="329806"/>
                  </a:lnTo>
                  <a:lnTo>
                    <a:pt x="75412" y="367499"/>
                  </a:lnTo>
                  <a:lnTo>
                    <a:pt x="113106" y="367499"/>
                  </a:lnTo>
                  <a:lnTo>
                    <a:pt x="113106" y="329806"/>
                  </a:lnTo>
                  <a:close/>
                </a:path>
                <a:path w="584834" h="508635">
                  <a:moveTo>
                    <a:pt x="113106" y="254431"/>
                  </a:moveTo>
                  <a:lnTo>
                    <a:pt x="75412" y="254431"/>
                  </a:lnTo>
                  <a:lnTo>
                    <a:pt x="75412" y="292125"/>
                  </a:lnTo>
                  <a:lnTo>
                    <a:pt x="113106" y="292125"/>
                  </a:lnTo>
                  <a:lnTo>
                    <a:pt x="113106" y="254431"/>
                  </a:lnTo>
                  <a:close/>
                </a:path>
                <a:path w="584834" h="508635">
                  <a:moveTo>
                    <a:pt x="113106" y="179057"/>
                  </a:moveTo>
                  <a:lnTo>
                    <a:pt x="75412" y="179057"/>
                  </a:lnTo>
                  <a:lnTo>
                    <a:pt x="75412" y="216750"/>
                  </a:lnTo>
                  <a:lnTo>
                    <a:pt x="113106" y="216750"/>
                  </a:lnTo>
                  <a:lnTo>
                    <a:pt x="113106" y="179057"/>
                  </a:lnTo>
                  <a:close/>
                </a:path>
                <a:path w="584834" h="508635">
                  <a:moveTo>
                    <a:pt x="113106" y="103682"/>
                  </a:moveTo>
                  <a:lnTo>
                    <a:pt x="75412" y="103682"/>
                  </a:lnTo>
                  <a:lnTo>
                    <a:pt x="75412" y="141363"/>
                  </a:lnTo>
                  <a:lnTo>
                    <a:pt x="113106" y="141363"/>
                  </a:lnTo>
                  <a:lnTo>
                    <a:pt x="113106" y="103682"/>
                  </a:lnTo>
                  <a:close/>
                </a:path>
                <a:path w="584834" h="508635">
                  <a:moveTo>
                    <a:pt x="188506" y="329806"/>
                  </a:moveTo>
                  <a:lnTo>
                    <a:pt x="150799" y="329806"/>
                  </a:lnTo>
                  <a:lnTo>
                    <a:pt x="150799" y="367499"/>
                  </a:lnTo>
                  <a:lnTo>
                    <a:pt x="188506" y="367499"/>
                  </a:lnTo>
                  <a:lnTo>
                    <a:pt x="188506" y="329806"/>
                  </a:lnTo>
                  <a:close/>
                </a:path>
                <a:path w="584834" h="508635">
                  <a:moveTo>
                    <a:pt x="188506" y="254431"/>
                  </a:moveTo>
                  <a:lnTo>
                    <a:pt x="150799" y="254431"/>
                  </a:lnTo>
                  <a:lnTo>
                    <a:pt x="150799" y="292125"/>
                  </a:lnTo>
                  <a:lnTo>
                    <a:pt x="188506" y="292125"/>
                  </a:lnTo>
                  <a:lnTo>
                    <a:pt x="188506" y="254431"/>
                  </a:lnTo>
                  <a:close/>
                </a:path>
                <a:path w="584834" h="508635">
                  <a:moveTo>
                    <a:pt x="188506" y="179057"/>
                  </a:moveTo>
                  <a:lnTo>
                    <a:pt x="150799" y="179057"/>
                  </a:lnTo>
                  <a:lnTo>
                    <a:pt x="150799" y="216750"/>
                  </a:lnTo>
                  <a:lnTo>
                    <a:pt x="188506" y="216750"/>
                  </a:lnTo>
                  <a:lnTo>
                    <a:pt x="188506" y="179057"/>
                  </a:lnTo>
                  <a:close/>
                </a:path>
                <a:path w="584834" h="508635">
                  <a:moveTo>
                    <a:pt x="188506" y="103682"/>
                  </a:moveTo>
                  <a:lnTo>
                    <a:pt x="150799" y="103682"/>
                  </a:lnTo>
                  <a:lnTo>
                    <a:pt x="150799" y="141363"/>
                  </a:lnTo>
                  <a:lnTo>
                    <a:pt x="188506" y="141363"/>
                  </a:lnTo>
                  <a:lnTo>
                    <a:pt x="188506" y="103682"/>
                  </a:lnTo>
                  <a:close/>
                </a:path>
                <a:path w="584834" h="508635">
                  <a:moveTo>
                    <a:pt x="263906" y="405193"/>
                  </a:moveTo>
                  <a:lnTo>
                    <a:pt x="226212" y="405193"/>
                  </a:lnTo>
                  <a:lnTo>
                    <a:pt x="226212" y="442874"/>
                  </a:lnTo>
                  <a:lnTo>
                    <a:pt x="263906" y="442874"/>
                  </a:lnTo>
                  <a:lnTo>
                    <a:pt x="263906" y="405193"/>
                  </a:lnTo>
                  <a:close/>
                </a:path>
                <a:path w="584834" h="508635">
                  <a:moveTo>
                    <a:pt x="263906" y="329806"/>
                  </a:moveTo>
                  <a:lnTo>
                    <a:pt x="226212" y="329806"/>
                  </a:lnTo>
                  <a:lnTo>
                    <a:pt x="226212" y="367499"/>
                  </a:lnTo>
                  <a:lnTo>
                    <a:pt x="263906" y="367499"/>
                  </a:lnTo>
                  <a:lnTo>
                    <a:pt x="263906" y="329806"/>
                  </a:lnTo>
                  <a:close/>
                </a:path>
                <a:path w="584834" h="508635">
                  <a:moveTo>
                    <a:pt x="263906" y="254431"/>
                  </a:moveTo>
                  <a:lnTo>
                    <a:pt x="226212" y="254431"/>
                  </a:lnTo>
                  <a:lnTo>
                    <a:pt x="226212" y="292125"/>
                  </a:lnTo>
                  <a:lnTo>
                    <a:pt x="263906" y="292125"/>
                  </a:lnTo>
                  <a:lnTo>
                    <a:pt x="263906" y="254431"/>
                  </a:lnTo>
                  <a:close/>
                </a:path>
                <a:path w="584834" h="508635">
                  <a:moveTo>
                    <a:pt x="263906" y="179057"/>
                  </a:moveTo>
                  <a:lnTo>
                    <a:pt x="226212" y="179057"/>
                  </a:lnTo>
                  <a:lnTo>
                    <a:pt x="226212" y="216750"/>
                  </a:lnTo>
                  <a:lnTo>
                    <a:pt x="263906" y="216750"/>
                  </a:lnTo>
                  <a:lnTo>
                    <a:pt x="263906" y="179057"/>
                  </a:lnTo>
                  <a:close/>
                </a:path>
                <a:path w="584834" h="508635">
                  <a:moveTo>
                    <a:pt x="263906" y="103682"/>
                  </a:moveTo>
                  <a:lnTo>
                    <a:pt x="226212" y="103682"/>
                  </a:lnTo>
                  <a:lnTo>
                    <a:pt x="226212" y="141363"/>
                  </a:lnTo>
                  <a:lnTo>
                    <a:pt x="263906" y="141363"/>
                  </a:lnTo>
                  <a:lnTo>
                    <a:pt x="263906" y="103682"/>
                  </a:lnTo>
                  <a:close/>
                </a:path>
                <a:path w="584834" h="508635">
                  <a:moveTo>
                    <a:pt x="358165" y="249732"/>
                  </a:moveTo>
                  <a:lnTo>
                    <a:pt x="320497" y="249732"/>
                  </a:lnTo>
                  <a:lnTo>
                    <a:pt x="320497" y="213880"/>
                  </a:lnTo>
                  <a:lnTo>
                    <a:pt x="349491" y="189039"/>
                  </a:lnTo>
                  <a:lnTo>
                    <a:pt x="350697" y="187998"/>
                  </a:lnTo>
                  <a:lnTo>
                    <a:pt x="338416" y="173697"/>
                  </a:lnTo>
                  <a:lnTo>
                    <a:pt x="320497" y="189039"/>
                  </a:lnTo>
                  <a:lnTo>
                    <a:pt x="320497" y="47142"/>
                  </a:lnTo>
                  <a:lnTo>
                    <a:pt x="301650" y="47142"/>
                  </a:lnTo>
                  <a:lnTo>
                    <a:pt x="301650" y="65989"/>
                  </a:lnTo>
                  <a:lnTo>
                    <a:pt x="301650" y="489775"/>
                  </a:lnTo>
                  <a:lnTo>
                    <a:pt x="188506" y="489775"/>
                  </a:lnTo>
                  <a:lnTo>
                    <a:pt x="188506" y="405193"/>
                  </a:lnTo>
                  <a:lnTo>
                    <a:pt x="150799" y="405193"/>
                  </a:lnTo>
                  <a:lnTo>
                    <a:pt x="150812" y="489775"/>
                  </a:lnTo>
                  <a:lnTo>
                    <a:pt x="37706" y="489775"/>
                  </a:lnTo>
                  <a:lnTo>
                    <a:pt x="37706" y="65989"/>
                  </a:lnTo>
                  <a:lnTo>
                    <a:pt x="301650" y="65989"/>
                  </a:lnTo>
                  <a:lnTo>
                    <a:pt x="301650" y="47142"/>
                  </a:lnTo>
                  <a:lnTo>
                    <a:pt x="282765" y="47142"/>
                  </a:lnTo>
                  <a:lnTo>
                    <a:pt x="282765" y="0"/>
                  </a:lnTo>
                  <a:lnTo>
                    <a:pt x="263906" y="0"/>
                  </a:lnTo>
                  <a:lnTo>
                    <a:pt x="263906" y="18846"/>
                  </a:lnTo>
                  <a:lnTo>
                    <a:pt x="263906" y="47142"/>
                  </a:lnTo>
                  <a:lnTo>
                    <a:pt x="75412" y="47142"/>
                  </a:lnTo>
                  <a:lnTo>
                    <a:pt x="75412" y="18846"/>
                  </a:lnTo>
                  <a:lnTo>
                    <a:pt x="263906" y="18846"/>
                  </a:lnTo>
                  <a:lnTo>
                    <a:pt x="263906" y="0"/>
                  </a:lnTo>
                  <a:lnTo>
                    <a:pt x="56553" y="0"/>
                  </a:lnTo>
                  <a:lnTo>
                    <a:pt x="56553" y="47142"/>
                  </a:lnTo>
                  <a:lnTo>
                    <a:pt x="18859" y="47142"/>
                  </a:lnTo>
                  <a:lnTo>
                    <a:pt x="18859" y="489775"/>
                  </a:lnTo>
                  <a:lnTo>
                    <a:pt x="0" y="489775"/>
                  </a:lnTo>
                  <a:lnTo>
                    <a:pt x="0" y="508622"/>
                  </a:lnTo>
                  <a:lnTo>
                    <a:pt x="339318" y="508622"/>
                  </a:lnTo>
                  <a:lnTo>
                    <a:pt x="339318" y="489775"/>
                  </a:lnTo>
                  <a:lnTo>
                    <a:pt x="320497" y="489775"/>
                  </a:lnTo>
                  <a:lnTo>
                    <a:pt x="320497" y="329272"/>
                  </a:lnTo>
                  <a:lnTo>
                    <a:pt x="338416" y="344639"/>
                  </a:lnTo>
                  <a:lnTo>
                    <a:pt x="350697" y="330327"/>
                  </a:lnTo>
                  <a:lnTo>
                    <a:pt x="349478" y="329272"/>
                  </a:lnTo>
                  <a:lnTo>
                    <a:pt x="320497" y="304431"/>
                  </a:lnTo>
                  <a:lnTo>
                    <a:pt x="320497" y="268579"/>
                  </a:lnTo>
                  <a:lnTo>
                    <a:pt x="358165" y="268579"/>
                  </a:lnTo>
                  <a:lnTo>
                    <a:pt x="358165" y="249732"/>
                  </a:lnTo>
                  <a:close/>
                </a:path>
                <a:path w="584834" h="508635">
                  <a:moveTo>
                    <a:pt x="433565" y="249732"/>
                  </a:moveTo>
                  <a:lnTo>
                    <a:pt x="395871" y="249732"/>
                  </a:lnTo>
                  <a:lnTo>
                    <a:pt x="395871" y="268579"/>
                  </a:lnTo>
                  <a:lnTo>
                    <a:pt x="433565" y="268579"/>
                  </a:lnTo>
                  <a:lnTo>
                    <a:pt x="433565" y="249732"/>
                  </a:lnTo>
                  <a:close/>
                </a:path>
                <a:path w="584834" h="508635">
                  <a:moveTo>
                    <a:pt x="465162" y="89865"/>
                  </a:moveTo>
                  <a:lnTo>
                    <a:pt x="452882" y="75552"/>
                  </a:lnTo>
                  <a:lnTo>
                    <a:pt x="424268" y="100088"/>
                  </a:lnTo>
                  <a:lnTo>
                    <a:pt x="436549" y="114401"/>
                  </a:lnTo>
                  <a:lnTo>
                    <a:pt x="465162" y="89865"/>
                  </a:lnTo>
                  <a:close/>
                </a:path>
                <a:path w="584834" h="508635">
                  <a:moveTo>
                    <a:pt x="508977" y="249732"/>
                  </a:moveTo>
                  <a:lnTo>
                    <a:pt x="471271" y="249732"/>
                  </a:lnTo>
                  <a:lnTo>
                    <a:pt x="471271" y="268579"/>
                  </a:lnTo>
                  <a:lnTo>
                    <a:pt x="508977" y="268579"/>
                  </a:lnTo>
                  <a:lnTo>
                    <a:pt x="508977" y="249732"/>
                  </a:lnTo>
                  <a:close/>
                </a:path>
                <a:path w="584834" h="508635">
                  <a:moveTo>
                    <a:pt x="584377" y="249732"/>
                  </a:moveTo>
                  <a:lnTo>
                    <a:pt x="546671" y="249732"/>
                  </a:lnTo>
                  <a:lnTo>
                    <a:pt x="546671" y="268579"/>
                  </a:lnTo>
                  <a:lnTo>
                    <a:pt x="584377" y="268579"/>
                  </a:lnTo>
                  <a:lnTo>
                    <a:pt x="584377" y="249732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8271" y="1651911"/>
              <a:ext cx="216784" cy="2167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7463" y="1397514"/>
              <a:ext cx="216731" cy="2167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7463" y="1906309"/>
              <a:ext cx="216784" cy="216713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400" y="0"/>
            <a:ext cx="2438400" cy="2107564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951" rIns="0" bIns="0" rtlCol="0">
            <a:spAutoFit/>
          </a:bodyPr>
          <a:lstStyle/>
          <a:p>
            <a:pPr marL="3701415" marR="5080" indent="465455">
              <a:lnSpc>
                <a:spcPct val="101800"/>
              </a:lnSpc>
              <a:spcBef>
                <a:spcPts val="45"/>
              </a:spcBef>
            </a:pPr>
            <a:r>
              <a:rPr spc="-260" dirty="0"/>
              <a:t>Features</a:t>
            </a:r>
            <a:r>
              <a:rPr spc="-280" dirty="0"/>
              <a:t> </a:t>
            </a:r>
            <a:r>
              <a:rPr spc="-195" dirty="0"/>
              <a:t>of</a:t>
            </a:r>
            <a:r>
              <a:rPr spc="-275" dirty="0"/>
              <a:t> </a:t>
            </a:r>
            <a:r>
              <a:rPr spc="-25" dirty="0"/>
              <a:t>the </a:t>
            </a:r>
            <a:r>
              <a:rPr spc="-290" dirty="0"/>
              <a:t>crowdfunding</a:t>
            </a:r>
            <a:r>
              <a:rPr spc="-345" dirty="0"/>
              <a:t> </a:t>
            </a:r>
            <a:r>
              <a:rPr spc="-280" dirty="0"/>
              <a:t>platform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8325" y="2094243"/>
            <a:ext cx="4251960" cy="25393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550" b="1" spc="-100" dirty="0">
                <a:solidFill>
                  <a:srgbClr val="17375E"/>
                </a:solidFill>
                <a:latin typeface="Arial"/>
                <a:cs typeface="Arial"/>
              </a:rPr>
              <a:t>Win-win</a:t>
            </a:r>
            <a:r>
              <a:rPr sz="1550" b="1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7375E"/>
                </a:solidFill>
                <a:latin typeface="Arial"/>
                <a:cs typeface="Arial"/>
              </a:rPr>
              <a:t>situation</a:t>
            </a:r>
            <a:endParaRPr sz="1550">
              <a:latin typeface="Arial"/>
              <a:cs typeface="Arial"/>
            </a:endParaRPr>
          </a:p>
          <a:p>
            <a:pPr marL="12700" marR="49530" algn="just">
              <a:lnSpc>
                <a:spcPct val="101699"/>
              </a:lnSpc>
              <a:spcBef>
                <a:spcPts val="890"/>
              </a:spcBef>
            </a:pPr>
            <a:r>
              <a:rPr sz="1400" b="1" spc="-170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400" b="1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17375E"/>
                </a:solidFill>
                <a:latin typeface="Arial"/>
                <a:cs typeface="Arial"/>
              </a:rPr>
              <a:t>estate</a:t>
            </a:r>
            <a:r>
              <a:rPr sz="1400" b="1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17375E"/>
                </a:solidFill>
                <a:latin typeface="Arial"/>
                <a:cs typeface="Arial"/>
              </a:rPr>
              <a:t>investment</a:t>
            </a:r>
            <a:r>
              <a:rPr sz="1400" b="1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17375E"/>
                </a:solidFill>
                <a:latin typeface="Arial"/>
                <a:cs typeface="Arial"/>
              </a:rPr>
              <a:t>opportunities:</a:t>
            </a:r>
            <a:r>
              <a:rPr sz="1400" b="1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45" dirty="0">
                <a:solidFill>
                  <a:srgbClr val="17375E"/>
                </a:solidFill>
                <a:latin typeface="Arial"/>
                <a:cs typeface="Arial"/>
              </a:rPr>
              <a:t>can</a:t>
            </a:r>
            <a:r>
              <a:rPr sz="1400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invest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 marR="41275" algn="just">
              <a:lnSpc>
                <a:spcPct val="106800"/>
              </a:lnSpc>
              <a:spcBef>
                <a:spcPts val="5"/>
              </a:spcBef>
            </a:pP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invest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real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estate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benefit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increases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in 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value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rental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income.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3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400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allows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diversify their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portfolio.</a:t>
            </a:r>
            <a:endParaRPr sz="1400">
              <a:latin typeface="Arial"/>
              <a:cs typeface="Arial"/>
            </a:endParaRPr>
          </a:p>
          <a:p>
            <a:pPr marL="12700" marR="821055">
              <a:lnSpc>
                <a:spcPct val="107400"/>
              </a:lnSpc>
              <a:spcBef>
                <a:spcPts val="15"/>
              </a:spcBef>
            </a:pPr>
            <a:r>
              <a:rPr sz="1400" b="1" spc="-135" dirty="0">
                <a:solidFill>
                  <a:srgbClr val="17375E"/>
                </a:solidFill>
                <a:latin typeface="Arial"/>
                <a:cs typeface="Arial"/>
              </a:rPr>
              <a:t>Funding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17375E"/>
                </a:solidFill>
                <a:latin typeface="Arial"/>
                <a:cs typeface="Arial"/>
              </a:rPr>
              <a:t>initiators: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initiators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receive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funding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they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need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continue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their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6800"/>
              </a:lnSpc>
              <a:spcBef>
                <a:spcPts val="5"/>
              </a:spcBef>
            </a:pP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estate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participate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profits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their 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47054" y="2281440"/>
            <a:ext cx="3378835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5139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800" b="1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estate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400" b="1" spc="-175" dirty="0">
                <a:solidFill>
                  <a:srgbClr val="17375E"/>
                </a:solidFill>
                <a:latin typeface="Arial"/>
                <a:cs typeface="Arial"/>
              </a:rPr>
              <a:t>Focus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17375E"/>
                </a:solidFill>
                <a:latin typeface="Arial"/>
                <a:cs typeface="Arial"/>
              </a:rPr>
              <a:t>estate: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Our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platform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based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on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specialised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real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estate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7054" y="3194355"/>
            <a:ext cx="454977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17375E"/>
                </a:solidFill>
                <a:latin typeface="Arial"/>
                <a:cs typeface="Arial"/>
              </a:rPr>
              <a:t>selection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17375E"/>
                </a:solidFill>
                <a:latin typeface="Arial"/>
                <a:cs typeface="Arial"/>
              </a:rPr>
              <a:t>criteria: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are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selected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according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to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strict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criteria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order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minimise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risk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investors.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We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make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sure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that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have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400" spc="-2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solid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foundation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offer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a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promising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return.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5178" y="6386251"/>
            <a:ext cx="160655" cy="38100"/>
          </a:xfrm>
          <a:custGeom>
            <a:avLst/>
            <a:gdLst/>
            <a:ahLst/>
            <a:cxnLst/>
            <a:rect l="l" t="t" r="r" b="b"/>
            <a:pathLst>
              <a:path w="160654" h="38100">
                <a:moveTo>
                  <a:pt x="160235" y="0"/>
                </a:moveTo>
                <a:lnTo>
                  <a:pt x="0" y="0"/>
                </a:lnTo>
                <a:lnTo>
                  <a:pt x="0" y="37693"/>
                </a:lnTo>
                <a:lnTo>
                  <a:pt x="160235" y="37693"/>
                </a:lnTo>
                <a:lnTo>
                  <a:pt x="16023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178" y="6235489"/>
            <a:ext cx="160655" cy="38100"/>
          </a:xfrm>
          <a:custGeom>
            <a:avLst/>
            <a:gdLst/>
            <a:ahLst/>
            <a:cxnLst/>
            <a:rect l="l" t="t" r="r" b="b"/>
            <a:pathLst>
              <a:path w="160654" h="38100">
                <a:moveTo>
                  <a:pt x="160235" y="0"/>
                </a:moveTo>
                <a:lnTo>
                  <a:pt x="0" y="0"/>
                </a:lnTo>
                <a:lnTo>
                  <a:pt x="0" y="37694"/>
                </a:lnTo>
                <a:lnTo>
                  <a:pt x="160235" y="37694"/>
                </a:lnTo>
                <a:lnTo>
                  <a:pt x="16023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178" y="6084740"/>
            <a:ext cx="160655" cy="38100"/>
          </a:xfrm>
          <a:custGeom>
            <a:avLst/>
            <a:gdLst/>
            <a:ahLst/>
            <a:cxnLst/>
            <a:rect l="l" t="t" r="r" b="b"/>
            <a:pathLst>
              <a:path w="160654" h="38100">
                <a:moveTo>
                  <a:pt x="160235" y="0"/>
                </a:moveTo>
                <a:lnTo>
                  <a:pt x="0" y="0"/>
                </a:lnTo>
                <a:lnTo>
                  <a:pt x="0" y="37693"/>
                </a:lnTo>
                <a:lnTo>
                  <a:pt x="160235" y="37693"/>
                </a:lnTo>
                <a:lnTo>
                  <a:pt x="16023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178" y="5933991"/>
            <a:ext cx="160655" cy="38100"/>
          </a:xfrm>
          <a:custGeom>
            <a:avLst/>
            <a:gdLst/>
            <a:ahLst/>
            <a:cxnLst/>
            <a:rect l="l" t="t" r="r" b="b"/>
            <a:pathLst>
              <a:path w="160654" h="38100">
                <a:moveTo>
                  <a:pt x="160235" y="0"/>
                </a:moveTo>
                <a:lnTo>
                  <a:pt x="0" y="0"/>
                </a:lnTo>
                <a:lnTo>
                  <a:pt x="0" y="37680"/>
                </a:lnTo>
                <a:lnTo>
                  <a:pt x="160235" y="37680"/>
                </a:lnTo>
                <a:lnTo>
                  <a:pt x="16023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84142" y="5792171"/>
            <a:ext cx="584835" cy="754380"/>
            <a:chOff x="184142" y="5792171"/>
            <a:chExt cx="584835" cy="754380"/>
          </a:xfrm>
        </p:grpSpPr>
        <p:sp>
          <p:nvSpPr>
            <p:cNvPr id="30" name="object 30"/>
            <p:cNvSpPr/>
            <p:nvPr/>
          </p:nvSpPr>
          <p:spPr>
            <a:xfrm>
              <a:off x="184137" y="5792177"/>
              <a:ext cx="584835" cy="754380"/>
            </a:xfrm>
            <a:custGeom>
              <a:avLst/>
              <a:gdLst/>
              <a:ahLst/>
              <a:cxnLst/>
              <a:rect l="l" t="t" r="r" b="b"/>
              <a:pathLst>
                <a:path w="584835" h="754379">
                  <a:moveTo>
                    <a:pt x="584377" y="0"/>
                  </a:moveTo>
                  <a:lnTo>
                    <a:pt x="527824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697230"/>
                  </a:lnTo>
                  <a:lnTo>
                    <a:pt x="0" y="754380"/>
                  </a:lnTo>
                  <a:lnTo>
                    <a:pt x="584377" y="754380"/>
                  </a:lnTo>
                  <a:lnTo>
                    <a:pt x="584377" y="697230"/>
                  </a:lnTo>
                  <a:lnTo>
                    <a:pt x="56553" y="697230"/>
                  </a:lnTo>
                  <a:lnTo>
                    <a:pt x="56553" y="57150"/>
                  </a:lnTo>
                  <a:lnTo>
                    <a:pt x="527824" y="57150"/>
                  </a:lnTo>
                  <a:lnTo>
                    <a:pt x="527824" y="697103"/>
                  </a:lnTo>
                  <a:lnTo>
                    <a:pt x="584377" y="697103"/>
                  </a:lnTo>
                  <a:lnTo>
                    <a:pt x="584377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255" y="5886869"/>
              <a:ext cx="139496" cy="1149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255" y="6037624"/>
              <a:ext cx="139496" cy="1149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255" y="6188378"/>
              <a:ext cx="139496" cy="1149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255" y="6337248"/>
              <a:ext cx="139496" cy="11494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915669" y="4827792"/>
            <a:ext cx="8874125" cy="2710815"/>
            <a:chOff x="915669" y="4827792"/>
            <a:chExt cx="8874125" cy="2710815"/>
          </a:xfrm>
        </p:grpSpPr>
        <p:sp>
          <p:nvSpPr>
            <p:cNvPr id="36" name="object 36"/>
            <p:cNvSpPr/>
            <p:nvPr/>
          </p:nvSpPr>
          <p:spPr>
            <a:xfrm>
              <a:off x="928373" y="4840496"/>
              <a:ext cx="8848725" cy="2685415"/>
            </a:xfrm>
            <a:custGeom>
              <a:avLst/>
              <a:gdLst/>
              <a:ahLst/>
              <a:cxnLst/>
              <a:rect l="l" t="t" r="r" b="b"/>
              <a:pathLst>
                <a:path w="8848725" h="2685415">
                  <a:moveTo>
                    <a:pt x="8400986" y="2685211"/>
                  </a:moveTo>
                  <a:lnTo>
                    <a:pt x="447738" y="2685211"/>
                  </a:lnTo>
                  <a:lnTo>
                    <a:pt x="398947" y="2682585"/>
                  </a:lnTo>
                  <a:lnTo>
                    <a:pt x="351678" y="2674888"/>
                  </a:lnTo>
                  <a:lnTo>
                    <a:pt x="306207" y="2662394"/>
                  </a:lnTo>
                  <a:lnTo>
                    <a:pt x="262803" y="2645376"/>
                  </a:lnTo>
                  <a:lnTo>
                    <a:pt x="221743" y="2624106"/>
                  </a:lnTo>
                  <a:lnTo>
                    <a:pt x="183296" y="2598859"/>
                  </a:lnTo>
                  <a:lnTo>
                    <a:pt x="147739" y="2569906"/>
                  </a:lnTo>
                  <a:lnTo>
                    <a:pt x="115342" y="2537521"/>
                  </a:lnTo>
                  <a:lnTo>
                    <a:pt x="86378" y="2501977"/>
                  </a:lnTo>
                  <a:lnTo>
                    <a:pt x="61123" y="2463545"/>
                  </a:lnTo>
                  <a:lnTo>
                    <a:pt x="39845" y="2422503"/>
                  </a:lnTo>
                  <a:lnTo>
                    <a:pt x="22822" y="2379121"/>
                  </a:lnTo>
                  <a:lnTo>
                    <a:pt x="10325" y="2333671"/>
                  </a:lnTo>
                  <a:lnTo>
                    <a:pt x="2626" y="2286427"/>
                  </a:lnTo>
                  <a:lnTo>
                    <a:pt x="0" y="2237663"/>
                  </a:lnTo>
                  <a:lnTo>
                    <a:pt x="0" y="447548"/>
                  </a:lnTo>
                  <a:lnTo>
                    <a:pt x="2626" y="398765"/>
                  </a:lnTo>
                  <a:lnTo>
                    <a:pt x="10325" y="351508"/>
                  </a:lnTo>
                  <a:lnTo>
                    <a:pt x="22822" y="306051"/>
                  </a:lnTo>
                  <a:lnTo>
                    <a:pt x="39845" y="262664"/>
                  </a:lnTo>
                  <a:lnTo>
                    <a:pt x="61123" y="221619"/>
                  </a:lnTo>
                  <a:lnTo>
                    <a:pt x="86378" y="183190"/>
                  </a:lnTo>
                  <a:lnTo>
                    <a:pt x="115342" y="147649"/>
                  </a:lnTo>
                  <a:lnTo>
                    <a:pt x="147739" y="115269"/>
                  </a:lnTo>
                  <a:lnTo>
                    <a:pt x="183296" y="86323"/>
                  </a:lnTo>
                  <a:lnTo>
                    <a:pt x="221743" y="61082"/>
                  </a:lnTo>
                  <a:lnTo>
                    <a:pt x="262803" y="39818"/>
                  </a:lnTo>
                  <a:lnTo>
                    <a:pt x="306207" y="22807"/>
                  </a:lnTo>
                  <a:lnTo>
                    <a:pt x="351678" y="10317"/>
                  </a:lnTo>
                  <a:lnTo>
                    <a:pt x="398947" y="2624"/>
                  </a:lnTo>
                  <a:lnTo>
                    <a:pt x="447738" y="0"/>
                  </a:lnTo>
                  <a:lnTo>
                    <a:pt x="8400986" y="0"/>
                  </a:lnTo>
                  <a:lnTo>
                    <a:pt x="8449769" y="2624"/>
                  </a:lnTo>
                  <a:lnTo>
                    <a:pt x="8497030" y="10317"/>
                  </a:lnTo>
                  <a:lnTo>
                    <a:pt x="8542494" y="22807"/>
                  </a:lnTo>
                  <a:lnTo>
                    <a:pt x="8585892" y="39818"/>
                  </a:lnTo>
                  <a:lnTo>
                    <a:pt x="8626947" y="61082"/>
                  </a:lnTo>
                  <a:lnTo>
                    <a:pt x="8665388" y="86323"/>
                  </a:lnTo>
                  <a:lnTo>
                    <a:pt x="8700940" y="115269"/>
                  </a:lnTo>
                  <a:lnTo>
                    <a:pt x="8733334" y="147649"/>
                  </a:lnTo>
                  <a:lnTo>
                    <a:pt x="8762293" y="183190"/>
                  </a:lnTo>
                  <a:lnTo>
                    <a:pt x="8787545" y="221619"/>
                  </a:lnTo>
                  <a:lnTo>
                    <a:pt x="8808818" y="262664"/>
                  </a:lnTo>
                  <a:lnTo>
                    <a:pt x="8825841" y="306051"/>
                  </a:lnTo>
                  <a:lnTo>
                    <a:pt x="8838337" y="351508"/>
                  </a:lnTo>
                  <a:lnTo>
                    <a:pt x="8846034" y="398765"/>
                  </a:lnTo>
                  <a:lnTo>
                    <a:pt x="8848661" y="447548"/>
                  </a:lnTo>
                  <a:lnTo>
                    <a:pt x="8848661" y="2237663"/>
                  </a:lnTo>
                  <a:lnTo>
                    <a:pt x="8846034" y="2286427"/>
                  </a:lnTo>
                  <a:lnTo>
                    <a:pt x="8838337" y="2333671"/>
                  </a:lnTo>
                  <a:lnTo>
                    <a:pt x="8825841" y="2379121"/>
                  </a:lnTo>
                  <a:lnTo>
                    <a:pt x="8808818" y="2422503"/>
                  </a:lnTo>
                  <a:lnTo>
                    <a:pt x="8787545" y="2463545"/>
                  </a:lnTo>
                  <a:lnTo>
                    <a:pt x="8762293" y="2501977"/>
                  </a:lnTo>
                  <a:lnTo>
                    <a:pt x="8733334" y="2537521"/>
                  </a:lnTo>
                  <a:lnTo>
                    <a:pt x="8700940" y="2569906"/>
                  </a:lnTo>
                  <a:lnTo>
                    <a:pt x="8665388" y="2598859"/>
                  </a:lnTo>
                  <a:lnTo>
                    <a:pt x="8626947" y="2624106"/>
                  </a:lnTo>
                  <a:lnTo>
                    <a:pt x="8585892" y="2645376"/>
                  </a:lnTo>
                  <a:lnTo>
                    <a:pt x="8542494" y="2662394"/>
                  </a:lnTo>
                  <a:lnTo>
                    <a:pt x="8497030" y="2674888"/>
                  </a:lnTo>
                  <a:lnTo>
                    <a:pt x="8449769" y="2682585"/>
                  </a:lnTo>
                  <a:lnTo>
                    <a:pt x="8400986" y="2685211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8373" y="4840496"/>
              <a:ext cx="8848725" cy="2685415"/>
            </a:xfrm>
            <a:custGeom>
              <a:avLst/>
              <a:gdLst/>
              <a:ahLst/>
              <a:cxnLst/>
              <a:rect l="l" t="t" r="r" b="b"/>
              <a:pathLst>
                <a:path w="8848725" h="2685415">
                  <a:moveTo>
                    <a:pt x="0" y="447548"/>
                  </a:moveTo>
                  <a:lnTo>
                    <a:pt x="0" y="447548"/>
                  </a:lnTo>
                  <a:lnTo>
                    <a:pt x="2626" y="398765"/>
                  </a:lnTo>
                  <a:lnTo>
                    <a:pt x="10325" y="351508"/>
                  </a:lnTo>
                  <a:lnTo>
                    <a:pt x="22822" y="306051"/>
                  </a:lnTo>
                  <a:lnTo>
                    <a:pt x="39845" y="262664"/>
                  </a:lnTo>
                  <a:lnTo>
                    <a:pt x="61123" y="221619"/>
                  </a:lnTo>
                  <a:lnTo>
                    <a:pt x="86378" y="183190"/>
                  </a:lnTo>
                  <a:lnTo>
                    <a:pt x="115342" y="147649"/>
                  </a:lnTo>
                  <a:lnTo>
                    <a:pt x="147739" y="115269"/>
                  </a:lnTo>
                  <a:lnTo>
                    <a:pt x="183296" y="86323"/>
                  </a:lnTo>
                  <a:lnTo>
                    <a:pt x="221743" y="61082"/>
                  </a:lnTo>
                  <a:lnTo>
                    <a:pt x="262803" y="39818"/>
                  </a:lnTo>
                  <a:lnTo>
                    <a:pt x="306207" y="22807"/>
                  </a:lnTo>
                  <a:lnTo>
                    <a:pt x="351678" y="10317"/>
                  </a:lnTo>
                  <a:lnTo>
                    <a:pt x="398947" y="2624"/>
                  </a:lnTo>
                  <a:lnTo>
                    <a:pt x="447738" y="0"/>
                  </a:lnTo>
                  <a:lnTo>
                    <a:pt x="8400986" y="0"/>
                  </a:lnTo>
                  <a:lnTo>
                    <a:pt x="8400986" y="0"/>
                  </a:lnTo>
                  <a:lnTo>
                    <a:pt x="8449769" y="2624"/>
                  </a:lnTo>
                  <a:lnTo>
                    <a:pt x="8497030" y="10317"/>
                  </a:lnTo>
                  <a:lnTo>
                    <a:pt x="8542494" y="22807"/>
                  </a:lnTo>
                  <a:lnTo>
                    <a:pt x="8585892" y="39818"/>
                  </a:lnTo>
                  <a:lnTo>
                    <a:pt x="8626947" y="61082"/>
                  </a:lnTo>
                  <a:lnTo>
                    <a:pt x="8665388" y="86323"/>
                  </a:lnTo>
                  <a:lnTo>
                    <a:pt x="8700940" y="115269"/>
                  </a:lnTo>
                  <a:lnTo>
                    <a:pt x="8733334" y="147649"/>
                  </a:lnTo>
                  <a:lnTo>
                    <a:pt x="8762293" y="183190"/>
                  </a:lnTo>
                  <a:lnTo>
                    <a:pt x="8787545" y="221619"/>
                  </a:lnTo>
                  <a:lnTo>
                    <a:pt x="8808818" y="262664"/>
                  </a:lnTo>
                  <a:lnTo>
                    <a:pt x="8825841" y="306051"/>
                  </a:lnTo>
                  <a:lnTo>
                    <a:pt x="8838337" y="351508"/>
                  </a:lnTo>
                  <a:lnTo>
                    <a:pt x="8846034" y="398765"/>
                  </a:lnTo>
                  <a:lnTo>
                    <a:pt x="8848661" y="447548"/>
                  </a:lnTo>
                  <a:lnTo>
                    <a:pt x="8848661" y="2237663"/>
                  </a:lnTo>
                  <a:lnTo>
                    <a:pt x="8848661" y="2237663"/>
                  </a:lnTo>
                  <a:lnTo>
                    <a:pt x="8400986" y="2685211"/>
                  </a:lnTo>
                  <a:lnTo>
                    <a:pt x="447738" y="2685211"/>
                  </a:lnTo>
                  <a:lnTo>
                    <a:pt x="447738" y="2685211"/>
                  </a:lnTo>
                  <a:lnTo>
                    <a:pt x="0" y="2237663"/>
                  </a:lnTo>
                  <a:lnTo>
                    <a:pt x="0" y="447548"/>
                  </a:lnTo>
                  <a:close/>
                </a:path>
              </a:pathLst>
            </a:custGeom>
            <a:ln w="25407">
              <a:solidFill>
                <a:srgbClr val="1B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383665" y="4636951"/>
            <a:ext cx="7934325" cy="281686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310"/>
              </a:spcBef>
            </a:pPr>
            <a:r>
              <a:rPr sz="1800" b="1" spc="-140" dirty="0">
                <a:solidFill>
                  <a:srgbClr val="17375E"/>
                </a:solidFill>
                <a:latin typeface="Arial"/>
                <a:cs typeface="Arial"/>
              </a:rPr>
              <a:t>Control</a:t>
            </a:r>
            <a:r>
              <a:rPr sz="1800" b="1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12700" marR="294005">
              <a:lnSpc>
                <a:spcPct val="107400"/>
              </a:lnSpc>
              <a:spcBef>
                <a:spcPts val="815"/>
              </a:spcBef>
            </a:pPr>
            <a:r>
              <a:rPr sz="1400" b="1" spc="-135" dirty="0">
                <a:solidFill>
                  <a:srgbClr val="17375E"/>
                </a:solidFill>
                <a:latin typeface="Arial"/>
                <a:cs typeface="Arial"/>
              </a:rPr>
              <a:t>Ongoing</a:t>
            </a:r>
            <a:r>
              <a:rPr sz="14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17375E"/>
                </a:solidFill>
                <a:latin typeface="Arial"/>
                <a:cs typeface="Arial"/>
              </a:rPr>
              <a:t>updates: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provide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current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developments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Arial"/>
                <a:cs typeface="Arial"/>
              </a:rPr>
              <a:t>an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ongoing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basis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order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to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keep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up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date.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enables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monitor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transparently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their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investment.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2442210">
              <a:lnSpc>
                <a:spcPct val="107400"/>
              </a:lnSpc>
            </a:pPr>
            <a:r>
              <a:rPr sz="1400" b="1" spc="-145" dirty="0">
                <a:solidFill>
                  <a:srgbClr val="17375E"/>
                </a:solidFill>
                <a:latin typeface="Arial"/>
                <a:cs typeface="Arial"/>
              </a:rPr>
              <a:t>Precise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17375E"/>
                </a:solidFill>
                <a:latin typeface="Arial"/>
                <a:cs typeface="Arial"/>
              </a:rPr>
              <a:t>financial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17375E"/>
                </a:solidFill>
                <a:latin typeface="Arial"/>
                <a:cs typeface="Arial"/>
              </a:rPr>
              <a:t>management: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Financing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released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gradually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ensure</a:t>
            </a:r>
            <a:r>
              <a:rPr sz="1400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that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financed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efficiently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have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security.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-100" dirty="0">
                <a:solidFill>
                  <a:srgbClr val="17375E"/>
                </a:solidFill>
                <a:latin typeface="Arial"/>
                <a:cs typeface="Arial"/>
              </a:rPr>
              <a:t>Systematic</a:t>
            </a:r>
            <a:r>
              <a:rPr sz="14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17375E"/>
                </a:solidFill>
                <a:latin typeface="Arial"/>
                <a:cs typeface="Arial"/>
              </a:rPr>
              <a:t>monitoring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17375E"/>
                </a:solidFill>
                <a:latin typeface="Arial"/>
                <a:cs typeface="Arial"/>
              </a:rPr>
              <a:t>communication: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Investors</a:t>
            </a:r>
            <a:r>
              <a:rPr sz="1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have</a:t>
            </a:r>
            <a:r>
              <a:rPr sz="1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systematic</a:t>
            </a:r>
            <a:r>
              <a:rPr sz="14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access</a:t>
            </a:r>
            <a:r>
              <a:rPr sz="1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sz="1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about</a:t>
            </a:r>
            <a:r>
              <a:rPr sz="1400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the </a:t>
            </a:r>
            <a:r>
              <a:rPr sz="1400" spc="-85" dirty="0">
                <a:solidFill>
                  <a:srgbClr val="17375E"/>
                </a:solidFill>
                <a:latin typeface="Arial"/>
                <a:cs typeface="Arial"/>
              </a:rPr>
              <a:t>progress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sz="1400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25" dirty="0">
                <a:solidFill>
                  <a:srgbClr val="17375E"/>
                </a:solidFill>
                <a:latin typeface="Arial"/>
                <a:cs typeface="Arial"/>
              </a:rPr>
              <a:t>can</a:t>
            </a:r>
            <a:r>
              <a:rPr sz="1400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Arial"/>
                <a:cs typeface="Arial"/>
              </a:rPr>
              <a:t>actively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Arial"/>
                <a:cs typeface="Arial"/>
              </a:rPr>
              <a:t>participate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the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community.</a:t>
            </a:r>
            <a:r>
              <a:rPr sz="1400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Arial"/>
                <a:cs typeface="Arial"/>
              </a:rPr>
              <a:t>Information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sz="1400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Arial"/>
                <a:cs typeface="Arial"/>
              </a:rPr>
              <a:t>regularly</a:t>
            </a:r>
            <a:r>
              <a:rPr sz="1400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17375E"/>
                </a:solidFill>
                <a:latin typeface="Arial"/>
                <a:cs typeface="Arial"/>
              </a:rPr>
              <a:t>exchanged</a:t>
            </a:r>
            <a:r>
              <a:rPr sz="1400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via </a:t>
            </a:r>
            <a:r>
              <a:rPr sz="1400" spc="-55" dirty="0">
                <a:solidFill>
                  <a:srgbClr val="17375E"/>
                </a:solidFill>
                <a:latin typeface="Arial"/>
                <a:cs typeface="Arial"/>
              </a:rPr>
              <a:t>blog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posts </a:t>
            </a:r>
            <a:r>
              <a:rPr sz="1400" spc="-75" dirty="0">
                <a:solidFill>
                  <a:srgbClr val="17375E"/>
                </a:solidFill>
                <a:latin typeface="Arial"/>
                <a:cs typeface="Arial"/>
              </a:rPr>
              <a:t>and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Arial"/>
                <a:cs typeface="Arial"/>
              </a:rPr>
              <a:t>other</a:t>
            </a:r>
            <a:r>
              <a:rPr sz="1400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Arial"/>
                <a:cs typeface="Arial"/>
              </a:rPr>
              <a:t>means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Arial"/>
                <a:cs typeface="Arial"/>
              </a:rPr>
              <a:t>of</a:t>
            </a:r>
            <a:r>
              <a:rPr sz="1400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Arial"/>
                <a:cs typeface="Arial"/>
              </a:rPr>
              <a:t>communication.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6575" cy="7572375"/>
            <a:chOff x="0" y="0"/>
            <a:chExt cx="10696575" cy="7572375"/>
          </a:xfrm>
        </p:grpSpPr>
        <p:sp>
          <p:nvSpPr>
            <p:cNvPr id="3" name="object 3"/>
            <p:cNvSpPr/>
            <p:nvPr/>
          </p:nvSpPr>
          <p:spPr>
            <a:xfrm>
              <a:off x="0" y="723648"/>
              <a:ext cx="7181215" cy="0"/>
            </a:xfrm>
            <a:custGeom>
              <a:avLst/>
              <a:gdLst/>
              <a:ahLst/>
              <a:cxnLst/>
              <a:rect l="l" t="t" r="r" b="b"/>
              <a:pathLst>
                <a:path w="7181215">
                  <a:moveTo>
                    <a:pt x="0" y="0"/>
                  </a:moveTo>
                  <a:lnTo>
                    <a:pt x="7180833" y="0"/>
                  </a:lnTo>
                </a:path>
              </a:pathLst>
            </a:custGeom>
            <a:ln w="19055">
              <a:solidFill>
                <a:srgbClr val="75B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850" y="9564"/>
              <a:ext cx="5038725" cy="75532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7830" y="9526"/>
              <a:ext cx="3606165" cy="7553325"/>
            </a:xfrm>
            <a:custGeom>
              <a:avLst/>
              <a:gdLst/>
              <a:ahLst/>
              <a:cxnLst/>
              <a:rect l="l" t="t" r="r" b="b"/>
              <a:pathLst>
                <a:path w="3606165" h="7553325">
                  <a:moveTo>
                    <a:pt x="3606136" y="0"/>
                  </a:moveTo>
                  <a:lnTo>
                    <a:pt x="0" y="7553321"/>
                  </a:lnTo>
                </a:path>
              </a:pathLst>
            </a:custGeom>
            <a:ln w="19055">
              <a:solidFill>
                <a:srgbClr val="75B8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950" y="3037563"/>
              <a:ext cx="9210675" cy="4313555"/>
            </a:xfrm>
            <a:custGeom>
              <a:avLst/>
              <a:gdLst/>
              <a:ahLst/>
              <a:cxnLst/>
              <a:rect l="l" t="t" r="r" b="b"/>
              <a:pathLst>
                <a:path w="9210675" h="4313555">
                  <a:moveTo>
                    <a:pt x="9210675" y="0"/>
                  </a:moveTo>
                  <a:lnTo>
                    <a:pt x="0" y="0"/>
                  </a:lnTo>
                  <a:lnTo>
                    <a:pt x="0" y="4313554"/>
                  </a:lnTo>
                  <a:lnTo>
                    <a:pt x="9210675" y="4313554"/>
                  </a:lnTo>
                  <a:lnTo>
                    <a:pt x="9210675" y="0"/>
                  </a:lnTo>
                  <a:close/>
                </a:path>
              </a:pathLst>
            </a:custGeom>
            <a:solidFill>
              <a:srgbClr val="17375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735" y="300532"/>
            <a:ext cx="62268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15" dirty="0">
                <a:solidFill>
                  <a:srgbClr val="79C241"/>
                </a:solidFill>
              </a:rPr>
              <a:t>Crowdfin24:</a:t>
            </a:r>
            <a:r>
              <a:rPr sz="2300" spc="-60" dirty="0">
                <a:solidFill>
                  <a:srgbClr val="79C241"/>
                </a:solidFill>
              </a:rPr>
              <a:t> </a:t>
            </a:r>
            <a:r>
              <a:rPr sz="2300" spc="-229" dirty="0">
                <a:solidFill>
                  <a:srgbClr val="79C241"/>
                </a:solidFill>
              </a:rPr>
              <a:t>Exporo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15" dirty="0">
                <a:solidFill>
                  <a:srgbClr val="79C241"/>
                </a:solidFill>
              </a:rPr>
              <a:t>business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40" dirty="0">
                <a:solidFill>
                  <a:srgbClr val="79C241"/>
                </a:solidFill>
              </a:rPr>
              <a:t>model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180" dirty="0">
                <a:solidFill>
                  <a:srgbClr val="79C241"/>
                </a:solidFill>
              </a:rPr>
              <a:t>in</a:t>
            </a:r>
            <a:r>
              <a:rPr sz="2300" spc="-65" dirty="0">
                <a:solidFill>
                  <a:srgbClr val="79C241"/>
                </a:solidFill>
              </a:rPr>
              <a:t> </a:t>
            </a:r>
            <a:r>
              <a:rPr sz="2300" spc="-220" dirty="0">
                <a:solidFill>
                  <a:srgbClr val="79C241"/>
                </a:solidFill>
              </a:rPr>
              <a:t>Turkey</a:t>
            </a:r>
            <a:endParaRPr sz="2300"/>
          </a:p>
        </p:txBody>
      </p:sp>
      <p:sp>
        <p:nvSpPr>
          <p:cNvPr id="8" name="object 8"/>
          <p:cNvSpPr txBox="1"/>
          <p:nvPr/>
        </p:nvSpPr>
        <p:spPr>
          <a:xfrm>
            <a:off x="738505" y="3242767"/>
            <a:ext cx="8682355" cy="379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732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TOGETHER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WE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WILL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EXPORO</a:t>
            </a:r>
            <a:r>
              <a:rPr sz="1400" b="1" spc="-4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TURKISH!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984250" indent="-285750">
              <a:lnSpc>
                <a:spcPct val="100000"/>
              </a:lnSpc>
              <a:buFont typeface="Arial"/>
              <a:buChar char="⮚"/>
              <a:tabLst>
                <a:tab pos="984250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According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our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research,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there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no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comparable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platform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like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Exporo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Turkey</a:t>
            </a:r>
            <a:endParaRPr sz="1400">
              <a:latin typeface="Arial"/>
              <a:cs typeface="Arial"/>
            </a:endParaRPr>
          </a:p>
          <a:p>
            <a:pPr marL="316865" indent="-285115">
              <a:lnSpc>
                <a:spcPts val="1605"/>
              </a:lnSpc>
              <a:spcBef>
                <a:spcPts val="1340"/>
              </a:spcBef>
              <a:buFont typeface="Arial"/>
              <a:buChar char="⮚"/>
              <a:tabLst>
                <a:tab pos="316865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With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Fracion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Mission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as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our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partner,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have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most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proven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modern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app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technology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,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tested</a:t>
            </a:r>
            <a:endParaRPr sz="1400">
              <a:latin typeface="Arial"/>
              <a:cs typeface="Arial"/>
            </a:endParaRPr>
          </a:p>
          <a:p>
            <a:pPr marL="2634615">
              <a:lnSpc>
                <a:spcPts val="1605"/>
              </a:lnSpc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Multilingual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easy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customise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for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241425" marR="401955" lvl="1" indent="-285115">
              <a:lnSpc>
                <a:spcPts val="1530"/>
              </a:lnSpc>
              <a:buFont typeface="Arial"/>
              <a:buChar char="⮚"/>
              <a:tabLst>
                <a:tab pos="2453640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People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should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be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able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choose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have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Euro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Wallet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invest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our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projects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in 	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Germany</a:t>
            </a:r>
            <a:r>
              <a:rPr sz="1400" b="1" spc="-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or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later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invest</a:t>
            </a:r>
            <a:r>
              <a:rPr sz="1400" b="1" spc="-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1400" b="1" spc="-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national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Turkish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projects.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1F1F1"/>
              </a:buClr>
              <a:buFont typeface="Arial"/>
              <a:buChar char="⮚"/>
            </a:pPr>
            <a:endParaRPr sz="1600">
              <a:latin typeface="Arial"/>
              <a:cs typeface="Arial"/>
            </a:endParaRPr>
          </a:p>
          <a:p>
            <a:pPr marL="297815" indent="-285115">
              <a:lnSpc>
                <a:spcPts val="1585"/>
              </a:lnSpc>
              <a:spcBef>
                <a:spcPts val="5"/>
              </a:spcBef>
              <a:buFont typeface="Arial"/>
              <a:buChar char="⮚"/>
              <a:tabLst>
                <a:tab pos="297815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There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already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Turkish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platform,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Timondro,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with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6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offices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Turkish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centres.</a:t>
            </a:r>
            <a:endParaRPr sz="1400">
              <a:latin typeface="Arial"/>
              <a:cs typeface="Arial"/>
            </a:endParaRPr>
          </a:p>
          <a:p>
            <a:pPr marL="3177540">
              <a:lnSpc>
                <a:spcPts val="1585"/>
              </a:lnSpc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who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advises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us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and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cooperates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with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583565" lvl="1" indent="-285115">
              <a:lnSpc>
                <a:spcPts val="1585"/>
              </a:lnSpc>
              <a:buFont typeface="Arial"/>
              <a:buChar char="⮚"/>
              <a:tabLst>
                <a:tab pos="583565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Our</a:t>
            </a:r>
            <a:r>
              <a:rPr sz="1400" b="1" spc="-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team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is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experienced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after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100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fundings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which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43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have</a:t>
            </a:r>
            <a:r>
              <a:rPr sz="1400" b="1" spc="-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been</a:t>
            </a:r>
            <a:r>
              <a:rPr sz="1400" b="1" spc="-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placed.</a:t>
            </a:r>
            <a:endParaRPr sz="1400">
              <a:latin typeface="Arial"/>
              <a:cs typeface="Arial"/>
            </a:endParaRPr>
          </a:p>
          <a:p>
            <a:pPr marL="3215640">
              <a:lnSpc>
                <a:spcPts val="1585"/>
              </a:lnSpc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now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all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next 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step.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"/>
              <a:cs typeface="Arial"/>
            </a:endParaRPr>
          </a:p>
          <a:p>
            <a:pPr marL="307340" indent="-285115">
              <a:lnSpc>
                <a:spcPts val="1585"/>
              </a:lnSpc>
              <a:buFont typeface="Arial"/>
              <a:buChar char="⮚"/>
              <a:tabLst>
                <a:tab pos="307340" algn="l"/>
              </a:tabLst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We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are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also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talking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Czech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bank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other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interested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parties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about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cooperation.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We</a:t>
            </a:r>
            <a:endParaRPr sz="1400">
              <a:latin typeface="Arial"/>
              <a:cs typeface="Arial"/>
            </a:endParaRPr>
          </a:p>
          <a:p>
            <a:pPr marL="3434715">
              <a:lnSpc>
                <a:spcPts val="1585"/>
              </a:lnSpc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see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an</a:t>
            </a:r>
            <a:r>
              <a:rPr sz="1400" b="1" spc="-5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exit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sale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17283"/>
            <a:ext cx="10696575" cy="3876040"/>
            <a:chOff x="0" y="717283"/>
            <a:chExt cx="10696575" cy="38760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5383"/>
              <a:ext cx="10696574" cy="1275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950" y="717283"/>
              <a:ext cx="3876675" cy="3875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0050" y="2028164"/>
            <a:ext cx="1978985" cy="783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1300" y="1761655"/>
            <a:ext cx="2094533" cy="10039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525" y="5349290"/>
            <a:ext cx="3867150" cy="11712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" y="2511996"/>
            <a:ext cx="1501483" cy="7315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3150" y="2502446"/>
            <a:ext cx="1834806" cy="640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67225" y="2664294"/>
            <a:ext cx="1849647" cy="396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9400" y="2435809"/>
            <a:ext cx="1991554" cy="74542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01100" y="2550147"/>
            <a:ext cx="1627337" cy="488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2450" y="3559479"/>
            <a:ext cx="1631145" cy="6880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62200" y="3616566"/>
            <a:ext cx="1798456" cy="4903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00550" y="3692753"/>
            <a:ext cx="2047258" cy="43586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86550" y="3607053"/>
            <a:ext cx="1782282" cy="5364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72500" y="3521367"/>
            <a:ext cx="1851180" cy="6263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0075" y="4730610"/>
            <a:ext cx="1521703" cy="4724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24100" y="4654448"/>
            <a:ext cx="1855439" cy="6023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62450" y="4568736"/>
            <a:ext cx="1978055" cy="64960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00550" y="4359312"/>
            <a:ext cx="6076950" cy="1898650"/>
            <a:chOff x="4400550" y="4359312"/>
            <a:chExt cx="6076950" cy="1898650"/>
          </a:xfrm>
        </p:grpSpPr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10575" y="4359312"/>
              <a:ext cx="2066925" cy="10760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19850" y="4663984"/>
              <a:ext cx="2000250" cy="6284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00550" y="5473420"/>
              <a:ext cx="3261781" cy="7844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043429" y="6439700"/>
            <a:ext cx="56102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These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references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and</a:t>
            </a:r>
            <a:r>
              <a:rPr sz="950" spc="114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55" dirty="0">
                <a:solidFill>
                  <a:srgbClr val="0D7940"/>
                </a:solidFill>
                <a:latin typeface="Arial"/>
                <a:cs typeface="Arial"/>
              </a:rPr>
              <a:t>many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0D7940"/>
                </a:solidFill>
                <a:latin typeface="Arial"/>
                <a:cs typeface="Arial"/>
              </a:rPr>
              <a:t>more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0D7940"/>
                </a:solidFill>
                <a:latin typeface="Arial"/>
                <a:cs typeface="Arial"/>
              </a:rPr>
              <a:t>come</a:t>
            </a:r>
            <a:r>
              <a:rPr sz="950" spc="114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from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our</a:t>
            </a:r>
            <a:r>
              <a:rPr sz="950" spc="114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activities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0D7940"/>
                </a:solidFill>
                <a:latin typeface="Arial"/>
                <a:cs typeface="Arial"/>
              </a:rPr>
              <a:t>as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real</a:t>
            </a:r>
            <a:r>
              <a:rPr sz="950" spc="114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estate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and</a:t>
            </a:r>
            <a:r>
              <a:rPr sz="950" spc="11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20" dirty="0">
                <a:solidFill>
                  <a:srgbClr val="0D7940"/>
                </a:solidFill>
                <a:latin typeface="Arial"/>
                <a:cs typeface="Arial"/>
              </a:rPr>
              <a:t>financing</a:t>
            </a:r>
            <a:r>
              <a:rPr sz="950" spc="9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0D7940"/>
                </a:solidFill>
                <a:latin typeface="Arial"/>
                <a:cs typeface="Arial"/>
              </a:rPr>
              <a:t>brokers.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1025" y="1147038"/>
            <a:ext cx="1509587" cy="10477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562225" y="1221333"/>
            <a:ext cx="1245688" cy="100583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924925" y="1143228"/>
            <a:ext cx="1055899" cy="1026794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78984" y="1298371"/>
            <a:ext cx="184785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90" dirty="0">
                <a:solidFill>
                  <a:srgbClr val="7E7E7E"/>
                </a:solidFill>
              </a:rPr>
              <a:t>References</a:t>
            </a:r>
            <a:endParaRPr sz="2450"/>
          </a:p>
        </p:txBody>
      </p:sp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943350" y="0"/>
            <a:ext cx="2962275" cy="22853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134" y="7046150"/>
            <a:ext cx="224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7E7E7E"/>
                </a:solidFill>
                <a:latin typeface="Arial"/>
                <a:cs typeface="Arial"/>
              </a:rPr>
              <a:t>Immo-</a:t>
            </a:r>
            <a:r>
              <a:rPr sz="1200" spc="-85" dirty="0">
                <a:solidFill>
                  <a:srgbClr val="7E7E7E"/>
                </a:solidFill>
                <a:latin typeface="Arial"/>
                <a:cs typeface="Arial"/>
              </a:rPr>
              <a:t>EXistheofficial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sz="1200" spc="-75" dirty="0">
                <a:solidFill>
                  <a:srgbClr val="7E7E7E"/>
                </a:solidFill>
                <a:latin typeface="Arial"/>
                <a:cs typeface="Arial"/>
              </a:rPr>
              <a:t>ValuatePartner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0131" y="1940585"/>
            <a:ext cx="2660015" cy="296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100"/>
              </a:spcBef>
            </a:pPr>
            <a:r>
              <a:rPr sz="2300" spc="-265" dirty="0">
                <a:solidFill>
                  <a:srgbClr val="7E7E7E"/>
                </a:solidFill>
                <a:latin typeface="Arial Black"/>
                <a:cs typeface="Arial Black"/>
              </a:rPr>
              <a:t>Our</a:t>
            </a:r>
            <a:r>
              <a:rPr sz="2300" spc="-22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300" spc="-20" dirty="0">
                <a:solidFill>
                  <a:srgbClr val="7E7E7E"/>
                </a:solidFill>
                <a:latin typeface="Arial Black"/>
                <a:cs typeface="Arial Black"/>
              </a:rPr>
              <a:t>motto</a:t>
            </a:r>
            <a:endParaRPr sz="2300">
              <a:latin typeface="Arial Black"/>
              <a:cs typeface="Arial Black"/>
            </a:endParaRPr>
          </a:p>
          <a:p>
            <a:pPr marL="869950">
              <a:lnSpc>
                <a:spcPct val="100000"/>
              </a:lnSpc>
              <a:spcBef>
                <a:spcPts val="1560"/>
              </a:spcBef>
            </a:pPr>
            <a:r>
              <a:rPr sz="1800" dirty="0">
                <a:solidFill>
                  <a:srgbClr val="79C241"/>
                </a:solidFill>
                <a:latin typeface="Arial"/>
                <a:cs typeface="Arial"/>
              </a:rPr>
              <a:t>Let </a:t>
            </a:r>
            <a:r>
              <a:rPr sz="1800" spc="-25" dirty="0">
                <a:solidFill>
                  <a:srgbClr val="79C241"/>
                </a:solidFill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500" spc="-290" dirty="0">
                <a:solidFill>
                  <a:srgbClr val="79C241"/>
                </a:solidFill>
                <a:latin typeface="Arial Black"/>
                <a:cs typeface="Arial Black"/>
              </a:rPr>
              <a:t>TOGETHER</a:t>
            </a:r>
            <a:endParaRPr sz="3500">
              <a:latin typeface="Arial Black"/>
              <a:cs typeface="Arial Black"/>
            </a:endParaRPr>
          </a:p>
          <a:p>
            <a:pPr marR="82550" algn="r">
              <a:lnSpc>
                <a:spcPct val="100000"/>
              </a:lnSpc>
              <a:spcBef>
                <a:spcPts val="525"/>
              </a:spcBef>
            </a:pPr>
            <a:r>
              <a:rPr sz="1800" spc="50" dirty="0">
                <a:solidFill>
                  <a:srgbClr val="79C241"/>
                </a:solidFill>
                <a:latin typeface="Arial"/>
                <a:cs typeface="Arial"/>
              </a:rPr>
              <a:t>digitised</a:t>
            </a:r>
            <a:endParaRPr sz="1800">
              <a:latin typeface="Arial"/>
              <a:cs typeface="Arial"/>
            </a:endParaRPr>
          </a:p>
          <a:p>
            <a:pPr marR="81280" algn="r">
              <a:lnSpc>
                <a:spcPct val="100000"/>
              </a:lnSpc>
              <a:spcBef>
                <a:spcPts val="125"/>
              </a:spcBef>
            </a:pPr>
            <a:r>
              <a:rPr sz="1800" spc="40" dirty="0">
                <a:solidFill>
                  <a:srgbClr val="79C241"/>
                </a:solidFill>
                <a:latin typeface="Arial"/>
                <a:cs typeface="Arial"/>
              </a:rPr>
              <a:t>their</a:t>
            </a:r>
            <a:endParaRPr sz="1800">
              <a:latin typeface="Arial"/>
              <a:cs typeface="Arial"/>
            </a:endParaRPr>
          </a:p>
          <a:p>
            <a:pPr marL="813435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79C241"/>
                </a:solidFill>
                <a:latin typeface="Arial Black"/>
                <a:cs typeface="Arial Black"/>
              </a:rPr>
              <a:t>Projects</a:t>
            </a:r>
            <a:endParaRPr sz="3200">
              <a:latin typeface="Arial Black"/>
              <a:cs typeface="Arial Black"/>
            </a:endParaRPr>
          </a:p>
          <a:p>
            <a:pPr marL="450850">
              <a:lnSpc>
                <a:spcPct val="100000"/>
              </a:lnSpc>
              <a:spcBef>
                <a:spcPts val="175"/>
              </a:spcBef>
            </a:pPr>
            <a:r>
              <a:rPr sz="2400" spc="-10" dirty="0">
                <a:solidFill>
                  <a:srgbClr val="79C241"/>
                </a:solidFill>
                <a:latin typeface="Arial Black"/>
                <a:cs typeface="Arial Black"/>
              </a:rPr>
              <a:t>realise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4" name="object 4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275" y="4709693"/>
            <a:ext cx="693241" cy="693038"/>
          </a:xfrm>
          <a:prstGeom prst="rect">
            <a:avLst/>
          </a:prstGeom>
        </p:spPr>
      </p:pic>
      <p:pic>
        <p:nvPicPr>
          <p:cNvPr id="5" name="object 5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264" y="4713503"/>
            <a:ext cx="661097" cy="689229"/>
          </a:xfrm>
          <a:prstGeom prst="rect">
            <a:avLst/>
          </a:prstGeom>
        </p:spPr>
      </p:pic>
      <p:pic>
        <p:nvPicPr>
          <p:cNvPr id="6" name="object 6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5680" y="4707153"/>
            <a:ext cx="689347" cy="708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350" y="0"/>
            <a:ext cx="4371975" cy="4135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4055" y="2688678"/>
            <a:ext cx="1399540" cy="110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0" dirty="0">
                <a:solidFill>
                  <a:srgbClr val="7E7E7E"/>
                </a:solidFill>
                <a:latin typeface="Arial Black"/>
                <a:cs typeface="Arial Black"/>
              </a:rPr>
              <a:t>Contact</a:t>
            </a:r>
            <a:endParaRPr sz="2450">
              <a:latin typeface="Arial Black"/>
              <a:cs typeface="Arial Black"/>
            </a:endParaRPr>
          </a:p>
          <a:p>
            <a:pPr marL="29209">
              <a:lnSpc>
                <a:spcPct val="100000"/>
              </a:lnSpc>
              <a:spcBef>
                <a:spcPts val="1735"/>
              </a:spcBef>
            </a:pPr>
            <a:r>
              <a:rPr sz="1800" spc="-55" dirty="0">
                <a:solidFill>
                  <a:srgbClr val="7E7E7E"/>
                </a:solidFill>
                <a:latin typeface="Arial"/>
                <a:cs typeface="Arial"/>
              </a:rPr>
              <a:t>Peter</a:t>
            </a:r>
            <a:r>
              <a:rPr sz="1800" spc="-9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Arial"/>
                <a:cs typeface="Arial"/>
              </a:rPr>
              <a:t>Schless</a:t>
            </a:r>
            <a:endParaRPr sz="1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495"/>
              </a:spcBef>
            </a:pPr>
            <a:r>
              <a:rPr sz="950" b="1" spc="-25" dirty="0">
                <a:solidFill>
                  <a:srgbClr val="7E7E7E"/>
                </a:solidFill>
                <a:latin typeface="Arial"/>
                <a:cs typeface="Arial"/>
              </a:rPr>
              <a:t>CEO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675" y="3729227"/>
            <a:ext cx="2194560" cy="84518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800" dirty="0">
                <a:solidFill>
                  <a:srgbClr val="7E7E7E"/>
                </a:solidFill>
                <a:latin typeface="Arial"/>
                <a:cs typeface="Arial"/>
              </a:rPr>
              <a:t>+49</a:t>
            </a:r>
            <a:r>
              <a:rPr sz="1800" spc="-10" dirty="0">
                <a:solidFill>
                  <a:srgbClr val="7E7E7E"/>
                </a:solidFill>
                <a:latin typeface="Arial"/>
                <a:cs typeface="Arial"/>
              </a:rPr>
              <a:t> 1741632818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spc="-20" dirty="0">
                <a:solidFill>
                  <a:srgbClr val="7E7E7E"/>
                </a:solidFill>
                <a:latin typeface="Arial"/>
                <a:cs typeface="Arial"/>
                <a:hlinkClick r:id="rId9"/>
              </a:rPr>
              <a:t>peter@immo-</a:t>
            </a:r>
            <a:r>
              <a:rPr sz="1800" spc="-10" dirty="0">
                <a:solidFill>
                  <a:srgbClr val="7E7E7E"/>
                </a:solidFill>
                <a:latin typeface="Arial"/>
                <a:cs typeface="Arial"/>
                <a:hlinkClick r:id="rId9"/>
              </a:rPr>
              <a:t>EX.com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3003486"/>
            <a:ext cx="4929251" cy="1185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859" y="1170038"/>
            <a:ext cx="3164840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spc="-225" dirty="0">
                <a:solidFill>
                  <a:srgbClr val="7E7E7E"/>
                </a:solidFill>
                <a:latin typeface="Arial"/>
                <a:cs typeface="Arial"/>
              </a:rPr>
              <a:t>BE</a:t>
            </a:r>
            <a:r>
              <a:rPr sz="3050" spc="-1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50" spc="-21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305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50" spc="-235" dirty="0">
                <a:solidFill>
                  <a:srgbClr val="7E7E7E"/>
                </a:solidFill>
                <a:latin typeface="Arial"/>
                <a:cs typeface="Arial"/>
              </a:rPr>
              <a:t>PART</a:t>
            </a:r>
            <a:r>
              <a:rPr sz="3050" spc="-1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50" spc="-235" dirty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3050" spc="-1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050" spc="-215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590" y="1982812"/>
            <a:ext cx="28994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85" dirty="0">
                <a:solidFill>
                  <a:srgbClr val="7E7E7E"/>
                </a:solidFill>
              </a:rPr>
              <a:t>DIGITAL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492125" y="3033904"/>
            <a:ext cx="4961255" cy="27711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60"/>
              </a:spcBef>
            </a:pPr>
            <a:r>
              <a:rPr sz="4200" spc="-415" dirty="0">
                <a:solidFill>
                  <a:srgbClr val="4DAD30"/>
                </a:solidFill>
                <a:latin typeface="Arial Black"/>
                <a:cs typeface="Arial Black"/>
              </a:rPr>
              <a:t>CROWDFUNDING</a:t>
            </a:r>
            <a:endParaRPr sz="4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6000" spc="-560" dirty="0">
                <a:solidFill>
                  <a:srgbClr val="7E7E7E"/>
                </a:solidFill>
                <a:latin typeface="Arial Black"/>
                <a:cs typeface="Arial Black"/>
              </a:rPr>
              <a:t>REVOLUTION</a:t>
            </a:r>
            <a:endParaRPr sz="6000">
              <a:latin typeface="Arial Black"/>
              <a:cs typeface="Arial Black"/>
            </a:endParaRPr>
          </a:p>
          <a:p>
            <a:pPr marL="50165" marR="1908175">
              <a:lnSpc>
                <a:spcPct val="120600"/>
              </a:lnSpc>
              <a:spcBef>
                <a:spcPts val="2940"/>
              </a:spcBef>
            </a:pPr>
            <a:r>
              <a:rPr sz="1500" dirty="0">
                <a:solidFill>
                  <a:srgbClr val="4DAD30"/>
                </a:solidFill>
                <a:latin typeface="Arial"/>
                <a:cs typeface="Arial"/>
              </a:rPr>
              <a:t>Revolutionising</a:t>
            </a:r>
            <a:r>
              <a:rPr sz="1500" spc="80" dirty="0">
                <a:solidFill>
                  <a:srgbClr val="4DAD3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DAD30"/>
                </a:solidFill>
                <a:latin typeface="Arial"/>
                <a:cs typeface="Arial"/>
              </a:rPr>
              <a:t>the</a:t>
            </a:r>
            <a:r>
              <a:rPr sz="1500" spc="85" dirty="0">
                <a:solidFill>
                  <a:srgbClr val="4DAD30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DAD30"/>
                </a:solidFill>
                <a:latin typeface="Arial"/>
                <a:cs typeface="Arial"/>
              </a:rPr>
              <a:t>way</a:t>
            </a:r>
            <a:r>
              <a:rPr sz="1500" spc="80" dirty="0">
                <a:solidFill>
                  <a:srgbClr val="4DAD30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DAD30"/>
                </a:solidFill>
                <a:latin typeface="Arial"/>
                <a:cs typeface="Arial"/>
              </a:rPr>
              <a:t>investment </a:t>
            </a:r>
            <a:r>
              <a:rPr sz="1500" spc="-30" dirty="0">
                <a:solidFill>
                  <a:srgbClr val="4DAD30"/>
                </a:solidFill>
                <a:latin typeface="Arial"/>
                <a:cs typeface="Arial"/>
              </a:rPr>
              <a:t>projects</a:t>
            </a:r>
            <a:r>
              <a:rPr sz="1500" spc="-60" dirty="0">
                <a:solidFill>
                  <a:srgbClr val="4DAD3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DAD30"/>
                </a:solidFill>
                <a:latin typeface="Arial"/>
                <a:cs typeface="Arial"/>
              </a:rPr>
              <a:t>are</a:t>
            </a:r>
            <a:r>
              <a:rPr sz="1500" spc="-55" dirty="0">
                <a:solidFill>
                  <a:srgbClr val="4DAD3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DAD30"/>
                </a:solidFill>
                <a:latin typeface="Arial"/>
                <a:cs typeface="Arial"/>
              </a:rPr>
              <a:t>funded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590" y="6103670"/>
            <a:ext cx="30791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45" dirty="0">
                <a:solidFill>
                  <a:srgbClr val="4DAD30"/>
                </a:solidFill>
                <a:latin typeface="Arial Black"/>
                <a:cs typeface="Arial Black"/>
              </a:rPr>
              <a:t>An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45" dirty="0">
                <a:solidFill>
                  <a:srgbClr val="4DAD30"/>
                </a:solidFill>
                <a:latin typeface="Arial Black"/>
                <a:cs typeface="Arial Black"/>
              </a:rPr>
              <a:t>exciting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55" dirty="0">
                <a:solidFill>
                  <a:srgbClr val="4DAD30"/>
                </a:solidFill>
                <a:latin typeface="Arial Black"/>
                <a:cs typeface="Arial Black"/>
              </a:rPr>
              <a:t>investment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40" dirty="0">
                <a:solidFill>
                  <a:srgbClr val="4DAD30"/>
                </a:solidFill>
                <a:latin typeface="Arial Black"/>
                <a:cs typeface="Arial Black"/>
              </a:rPr>
              <a:t>opportunity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86400" y="0"/>
            <a:ext cx="5210175" cy="7560945"/>
            <a:chOff x="5486400" y="0"/>
            <a:chExt cx="5210175" cy="75609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40"/>
              <a:ext cx="5210175" cy="75605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39100" y="3380359"/>
              <a:ext cx="1419225" cy="371475"/>
            </a:xfrm>
            <a:custGeom>
              <a:avLst/>
              <a:gdLst/>
              <a:ahLst/>
              <a:cxnLst/>
              <a:rect l="l" t="t" r="r" b="b"/>
              <a:pathLst>
                <a:path w="1419225" h="371475">
                  <a:moveTo>
                    <a:pt x="1353819" y="371092"/>
                  </a:moveTo>
                  <a:lnTo>
                    <a:pt x="65150" y="371092"/>
                  </a:lnTo>
                  <a:lnTo>
                    <a:pt x="39749" y="366013"/>
                  </a:lnTo>
                  <a:lnTo>
                    <a:pt x="19050" y="352042"/>
                  </a:lnTo>
                  <a:lnTo>
                    <a:pt x="5079" y="331342"/>
                  </a:lnTo>
                  <a:lnTo>
                    <a:pt x="0" y="306069"/>
                  </a:lnTo>
                  <a:lnTo>
                    <a:pt x="0" y="65023"/>
                  </a:lnTo>
                  <a:lnTo>
                    <a:pt x="5079" y="39749"/>
                  </a:lnTo>
                  <a:lnTo>
                    <a:pt x="19050" y="19050"/>
                  </a:lnTo>
                  <a:lnTo>
                    <a:pt x="39749" y="5079"/>
                  </a:lnTo>
                  <a:lnTo>
                    <a:pt x="65150" y="0"/>
                  </a:lnTo>
                  <a:lnTo>
                    <a:pt x="1353819" y="0"/>
                  </a:lnTo>
                  <a:lnTo>
                    <a:pt x="1379093" y="5079"/>
                  </a:lnTo>
                  <a:lnTo>
                    <a:pt x="1399794" y="19050"/>
                  </a:lnTo>
                  <a:lnTo>
                    <a:pt x="1413763" y="39749"/>
                  </a:lnTo>
                  <a:lnTo>
                    <a:pt x="1418844" y="65023"/>
                  </a:lnTo>
                  <a:lnTo>
                    <a:pt x="1418844" y="306069"/>
                  </a:lnTo>
                  <a:lnTo>
                    <a:pt x="1413763" y="331342"/>
                  </a:lnTo>
                  <a:lnTo>
                    <a:pt x="1399794" y="352042"/>
                  </a:lnTo>
                  <a:lnTo>
                    <a:pt x="1379093" y="366013"/>
                  </a:lnTo>
                  <a:lnTo>
                    <a:pt x="1353819" y="37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3926" y="3385184"/>
              <a:ext cx="1419225" cy="371475"/>
            </a:xfrm>
            <a:custGeom>
              <a:avLst/>
              <a:gdLst/>
              <a:ahLst/>
              <a:cxnLst/>
              <a:rect l="l" t="t" r="r" b="b"/>
              <a:pathLst>
                <a:path w="1419225" h="371475">
                  <a:moveTo>
                    <a:pt x="47117" y="0"/>
                  </a:moveTo>
                  <a:lnTo>
                    <a:pt x="47117" y="0"/>
                  </a:lnTo>
                  <a:lnTo>
                    <a:pt x="5206" y="37464"/>
                  </a:lnTo>
                  <a:lnTo>
                    <a:pt x="0" y="57023"/>
                  </a:lnTo>
                </a:path>
                <a:path w="1419225" h="371475">
                  <a:moveTo>
                    <a:pt x="0" y="85598"/>
                  </a:moveTo>
                  <a:lnTo>
                    <a:pt x="0" y="295147"/>
                  </a:lnTo>
                </a:path>
                <a:path w="1419225" h="371475">
                  <a:moveTo>
                    <a:pt x="0" y="323722"/>
                  </a:moveTo>
                  <a:lnTo>
                    <a:pt x="0" y="323722"/>
                  </a:lnTo>
                  <a:lnTo>
                    <a:pt x="8000" y="341122"/>
                  </a:lnTo>
                  <a:lnTo>
                    <a:pt x="20700" y="355345"/>
                  </a:lnTo>
                  <a:lnTo>
                    <a:pt x="37465" y="365505"/>
                  </a:lnTo>
                  <a:lnTo>
                    <a:pt x="57023" y="370839"/>
                  </a:lnTo>
                </a:path>
                <a:path w="1419225" h="371475">
                  <a:moveTo>
                    <a:pt x="76200" y="371347"/>
                  </a:moveTo>
                  <a:lnTo>
                    <a:pt x="1342516" y="371347"/>
                  </a:lnTo>
                </a:path>
                <a:path w="1419225" h="371475">
                  <a:moveTo>
                    <a:pt x="1371600" y="371220"/>
                  </a:moveTo>
                  <a:lnTo>
                    <a:pt x="1371600" y="371220"/>
                  </a:lnTo>
                  <a:lnTo>
                    <a:pt x="1388872" y="363219"/>
                  </a:lnTo>
                  <a:lnTo>
                    <a:pt x="1403222" y="350392"/>
                  </a:lnTo>
                  <a:lnTo>
                    <a:pt x="1413382" y="333755"/>
                  </a:lnTo>
                  <a:lnTo>
                    <a:pt x="1418716" y="314197"/>
                  </a:lnTo>
                </a:path>
                <a:path w="1419225" h="371475">
                  <a:moveTo>
                    <a:pt x="1419225" y="295020"/>
                  </a:moveTo>
                  <a:lnTo>
                    <a:pt x="1419225" y="76073"/>
                  </a:lnTo>
                </a:path>
                <a:path w="1419225" h="371475">
                  <a:moveTo>
                    <a:pt x="1419097" y="47116"/>
                  </a:moveTo>
                  <a:lnTo>
                    <a:pt x="1419097" y="47116"/>
                  </a:lnTo>
                  <a:lnTo>
                    <a:pt x="1381632" y="5206"/>
                  </a:lnTo>
                  <a:lnTo>
                    <a:pt x="1362075" y="0"/>
                  </a:lnTo>
                </a:path>
                <a:path w="1419225" h="371475">
                  <a:moveTo>
                    <a:pt x="1332991" y="0"/>
                  </a:moveTo>
                  <a:lnTo>
                    <a:pt x="66675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9575" y="3380358"/>
              <a:ext cx="1428115" cy="370840"/>
            </a:xfrm>
            <a:custGeom>
              <a:avLst/>
              <a:gdLst/>
              <a:ahLst/>
              <a:cxnLst/>
              <a:rect l="l" t="t" r="r" b="b"/>
              <a:pathLst>
                <a:path w="1428115" h="370839">
                  <a:moveTo>
                    <a:pt x="5461" y="304165"/>
                  </a:moveTo>
                  <a:lnTo>
                    <a:pt x="4699" y="302260"/>
                  </a:lnTo>
                  <a:lnTo>
                    <a:pt x="2667" y="301498"/>
                  </a:lnTo>
                  <a:lnTo>
                    <a:pt x="762" y="302260"/>
                  </a:lnTo>
                  <a:lnTo>
                    <a:pt x="0" y="304165"/>
                  </a:lnTo>
                  <a:lnTo>
                    <a:pt x="762" y="305943"/>
                  </a:lnTo>
                  <a:lnTo>
                    <a:pt x="2667" y="306832"/>
                  </a:lnTo>
                  <a:lnTo>
                    <a:pt x="4699" y="305943"/>
                  </a:lnTo>
                  <a:lnTo>
                    <a:pt x="5461" y="304165"/>
                  </a:lnTo>
                  <a:close/>
                </a:path>
                <a:path w="1428115" h="370839">
                  <a:moveTo>
                    <a:pt x="5461" y="66675"/>
                  </a:moveTo>
                  <a:lnTo>
                    <a:pt x="4699" y="64770"/>
                  </a:lnTo>
                  <a:lnTo>
                    <a:pt x="2667" y="64008"/>
                  </a:lnTo>
                  <a:lnTo>
                    <a:pt x="762" y="64770"/>
                  </a:lnTo>
                  <a:lnTo>
                    <a:pt x="0" y="66675"/>
                  </a:lnTo>
                  <a:lnTo>
                    <a:pt x="762" y="68580"/>
                  </a:lnTo>
                  <a:lnTo>
                    <a:pt x="2667" y="69342"/>
                  </a:lnTo>
                  <a:lnTo>
                    <a:pt x="4699" y="68580"/>
                  </a:lnTo>
                  <a:lnTo>
                    <a:pt x="5461" y="66675"/>
                  </a:lnTo>
                  <a:close/>
                </a:path>
                <a:path w="1428115" h="370839">
                  <a:moveTo>
                    <a:pt x="70739" y="368173"/>
                  </a:moveTo>
                  <a:lnTo>
                    <a:pt x="69850" y="366268"/>
                  </a:lnTo>
                  <a:lnTo>
                    <a:pt x="67932" y="365506"/>
                  </a:lnTo>
                  <a:lnTo>
                    <a:pt x="66040" y="366268"/>
                  </a:lnTo>
                  <a:lnTo>
                    <a:pt x="65265" y="368173"/>
                  </a:lnTo>
                  <a:lnTo>
                    <a:pt x="66040" y="370078"/>
                  </a:lnTo>
                  <a:lnTo>
                    <a:pt x="67932" y="370840"/>
                  </a:lnTo>
                  <a:lnTo>
                    <a:pt x="69850" y="370078"/>
                  </a:lnTo>
                  <a:lnTo>
                    <a:pt x="70739" y="368173"/>
                  </a:lnTo>
                  <a:close/>
                </a:path>
                <a:path w="1428115" h="370839">
                  <a:moveTo>
                    <a:pt x="70739" y="2667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667"/>
                  </a:lnTo>
                  <a:lnTo>
                    <a:pt x="66040" y="4572"/>
                  </a:lnTo>
                  <a:lnTo>
                    <a:pt x="67932" y="5334"/>
                  </a:lnTo>
                  <a:lnTo>
                    <a:pt x="69850" y="4572"/>
                  </a:lnTo>
                  <a:lnTo>
                    <a:pt x="70739" y="2667"/>
                  </a:lnTo>
                  <a:close/>
                </a:path>
                <a:path w="1428115" h="370839">
                  <a:moveTo>
                    <a:pt x="1362837" y="368173"/>
                  </a:moveTo>
                  <a:lnTo>
                    <a:pt x="1362075" y="366268"/>
                  </a:lnTo>
                  <a:lnTo>
                    <a:pt x="1360157" y="365506"/>
                  </a:lnTo>
                  <a:lnTo>
                    <a:pt x="1358265" y="366268"/>
                  </a:lnTo>
                  <a:lnTo>
                    <a:pt x="1357376" y="368173"/>
                  </a:lnTo>
                  <a:lnTo>
                    <a:pt x="1358265" y="370078"/>
                  </a:lnTo>
                  <a:lnTo>
                    <a:pt x="1360157" y="370840"/>
                  </a:lnTo>
                  <a:lnTo>
                    <a:pt x="1362075" y="370078"/>
                  </a:lnTo>
                  <a:lnTo>
                    <a:pt x="1362837" y="368173"/>
                  </a:lnTo>
                  <a:close/>
                </a:path>
                <a:path w="1428115" h="370839">
                  <a:moveTo>
                    <a:pt x="1362837" y="2667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667"/>
                  </a:lnTo>
                  <a:lnTo>
                    <a:pt x="1358265" y="4572"/>
                  </a:lnTo>
                  <a:lnTo>
                    <a:pt x="1360157" y="5334"/>
                  </a:lnTo>
                  <a:lnTo>
                    <a:pt x="1362075" y="4572"/>
                  </a:lnTo>
                  <a:lnTo>
                    <a:pt x="1362837" y="2667"/>
                  </a:lnTo>
                  <a:close/>
                </a:path>
                <a:path w="1428115" h="370839">
                  <a:moveTo>
                    <a:pt x="1428115" y="304165"/>
                  </a:moveTo>
                  <a:lnTo>
                    <a:pt x="1427340" y="302260"/>
                  </a:lnTo>
                  <a:lnTo>
                    <a:pt x="1425435" y="301498"/>
                  </a:lnTo>
                  <a:lnTo>
                    <a:pt x="1423543" y="302260"/>
                  </a:lnTo>
                  <a:lnTo>
                    <a:pt x="1422654" y="304165"/>
                  </a:lnTo>
                  <a:lnTo>
                    <a:pt x="1423543" y="305943"/>
                  </a:lnTo>
                  <a:lnTo>
                    <a:pt x="1425435" y="306832"/>
                  </a:lnTo>
                  <a:lnTo>
                    <a:pt x="1427340" y="305943"/>
                  </a:lnTo>
                  <a:lnTo>
                    <a:pt x="1428115" y="304165"/>
                  </a:lnTo>
                  <a:close/>
                </a:path>
                <a:path w="1428115" h="370839">
                  <a:moveTo>
                    <a:pt x="1428115" y="66675"/>
                  </a:moveTo>
                  <a:lnTo>
                    <a:pt x="1427340" y="64770"/>
                  </a:lnTo>
                  <a:lnTo>
                    <a:pt x="1425435" y="64008"/>
                  </a:lnTo>
                  <a:lnTo>
                    <a:pt x="1423543" y="64770"/>
                  </a:lnTo>
                  <a:lnTo>
                    <a:pt x="1422654" y="66675"/>
                  </a:lnTo>
                  <a:lnTo>
                    <a:pt x="1423543" y="68580"/>
                  </a:lnTo>
                  <a:lnTo>
                    <a:pt x="1425435" y="69342"/>
                  </a:lnTo>
                  <a:lnTo>
                    <a:pt x="1427340" y="68580"/>
                  </a:lnTo>
                  <a:lnTo>
                    <a:pt x="1428115" y="66675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39100" y="3846957"/>
              <a:ext cx="1419225" cy="381000"/>
            </a:xfrm>
            <a:custGeom>
              <a:avLst/>
              <a:gdLst/>
              <a:ahLst/>
              <a:cxnLst/>
              <a:rect l="l" t="t" r="r" b="b"/>
              <a:pathLst>
                <a:path w="1419225" h="381000">
                  <a:moveTo>
                    <a:pt x="1353819" y="380617"/>
                  </a:moveTo>
                  <a:lnTo>
                    <a:pt x="65150" y="380617"/>
                  </a:lnTo>
                  <a:lnTo>
                    <a:pt x="39749" y="375283"/>
                  </a:lnTo>
                  <a:lnTo>
                    <a:pt x="19050" y="361060"/>
                  </a:lnTo>
                  <a:lnTo>
                    <a:pt x="5079" y="339851"/>
                  </a:lnTo>
                  <a:lnTo>
                    <a:pt x="0" y="313942"/>
                  </a:lnTo>
                  <a:lnTo>
                    <a:pt x="0" y="66675"/>
                  </a:lnTo>
                  <a:lnTo>
                    <a:pt x="5079" y="40766"/>
                  </a:lnTo>
                  <a:lnTo>
                    <a:pt x="19050" y="19557"/>
                  </a:lnTo>
                  <a:lnTo>
                    <a:pt x="39749" y="5206"/>
                  </a:lnTo>
                  <a:lnTo>
                    <a:pt x="65150" y="0"/>
                  </a:lnTo>
                  <a:lnTo>
                    <a:pt x="1353819" y="0"/>
                  </a:lnTo>
                  <a:lnTo>
                    <a:pt x="1379093" y="5206"/>
                  </a:lnTo>
                  <a:lnTo>
                    <a:pt x="1399794" y="19557"/>
                  </a:lnTo>
                  <a:lnTo>
                    <a:pt x="1413763" y="40766"/>
                  </a:lnTo>
                  <a:lnTo>
                    <a:pt x="1418844" y="66675"/>
                  </a:lnTo>
                  <a:lnTo>
                    <a:pt x="1418844" y="313942"/>
                  </a:lnTo>
                  <a:lnTo>
                    <a:pt x="1413763" y="339851"/>
                  </a:lnTo>
                  <a:lnTo>
                    <a:pt x="1399794" y="361060"/>
                  </a:lnTo>
                  <a:lnTo>
                    <a:pt x="1379093" y="375283"/>
                  </a:lnTo>
                  <a:lnTo>
                    <a:pt x="1353819" y="380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43926" y="3851655"/>
              <a:ext cx="1419225" cy="381000"/>
            </a:xfrm>
            <a:custGeom>
              <a:avLst/>
              <a:gdLst/>
              <a:ahLst/>
              <a:cxnLst/>
              <a:rect l="l" t="t" r="r" b="b"/>
              <a:pathLst>
                <a:path w="1419225" h="381000">
                  <a:moveTo>
                    <a:pt x="47117" y="9525"/>
                  </a:moveTo>
                  <a:lnTo>
                    <a:pt x="47117" y="9525"/>
                  </a:lnTo>
                  <a:lnTo>
                    <a:pt x="5206" y="40767"/>
                  </a:lnTo>
                  <a:lnTo>
                    <a:pt x="0" y="57150"/>
                  </a:lnTo>
                </a:path>
                <a:path w="1419225" h="381000">
                  <a:moveTo>
                    <a:pt x="0" y="85725"/>
                  </a:moveTo>
                  <a:lnTo>
                    <a:pt x="0" y="304672"/>
                  </a:lnTo>
                </a:path>
                <a:path w="1419225" h="381000">
                  <a:moveTo>
                    <a:pt x="0" y="323850"/>
                  </a:moveTo>
                  <a:lnTo>
                    <a:pt x="0" y="323850"/>
                  </a:lnTo>
                  <a:lnTo>
                    <a:pt x="8000" y="341249"/>
                  </a:lnTo>
                  <a:lnTo>
                    <a:pt x="20700" y="355472"/>
                  </a:lnTo>
                  <a:lnTo>
                    <a:pt x="37465" y="365633"/>
                  </a:lnTo>
                  <a:lnTo>
                    <a:pt x="57023" y="370967"/>
                  </a:lnTo>
                </a:path>
                <a:path w="1419225" h="381000">
                  <a:moveTo>
                    <a:pt x="76200" y="381000"/>
                  </a:moveTo>
                  <a:lnTo>
                    <a:pt x="1342516" y="381000"/>
                  </a:lnTo>
                </a:path>
                <a:path w="1419225" h="381000">
                  <a:moveTo>
                    <a:pt x="1371600" y="371347"/>
                  </a:moveTo>
                  <a:lnTo>
                    <a:pt x="1371600" y="371347"/>
                  </a:lnTo>
                  <a:lnTo>
                    <a:pt x="1388872" y="364617"/>
                  </a:lnTo>
                  <a:lnTo>
                    <a:pt x="1403222" y="353949"/>
                  </a:lnTo>
                  <a:lnTo>
                    <a:pt x="1413382" y="340106"/>
                  </a:lnTo>
                  <a:lnTo>
                    <a:pt x="1418716" y="323850"/>
                  </a:lnTo>
                </a:path>
                <a:path w="1419225" h="381000">
                  <a:moveTo>
                    <a:pt x="1419225" y="295147"/>
                  </a:moveTo>
                  <a:lnTo>
                    <a:pt x="1419225" y="76200"/>
                  </a:lnTo>
                </a:path>
                <a:path w="1419225" h="381000">
                  <a:moveTo>
                    <a:pt x="1419097" y="56642"/>
                  </a:moveTo>
                  <a:lnTo>
                    <a:pt x="1419097" y="56642"/>
                  </a:lnTo>
                  <a:lnTo>
                    <a:pt x="1381632" y="6476"/>
                  </a:lnTo>
                  <a:lnTo>
                    <a:pt x="1362075" y="0"/>
                  </a:lnTo>
                </a:path>
                <a:path w="1419225" h="381000">
                  <a:moveTo>
                    <a:pt x="1332991" y="0"/>
                  </a:moveTo>
                  <a:lnTo>
                    <a:pt x="66675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29575" y="3846956"/>
              <a:ext cx="1428115" cy="380365"/>
            </a:xfrm>
            <a:custGeom>
              <a:avLst/>
              <a:gdLst/>
              <a:ahLst/>
              <a:cxnLst/>
              <a:rect l="l" t="t" r="r" b="b"/>
              <a:pathLst>
                <a:path w="1428115" h="380364">
                  <a:moveTo>
                    <a:pt x="5461" y="311912"/>
                  </a:moveTo>
                  <a:lnTo>
                    <a:pt x="4699" y="310007"/>
                  </a:lnTo>
                  <a:lnTo>
                    <a:pt x="2667" y="309118"/>
                  </a:lnTo>
                  <a:lnTo>
                    <a:pt x="762" y="310007"/>
                  </a:lnTo>
                  <a:lnTo>
                    <a:pt x="0" y="311912"/>
                  </a:lnTo>
                  <a:lnTo>
                    <a:pt x="762" y="313817"/>
                  </a:lnTo>
                  <a:lnTo>
                    <a:pt x="2667" y="314579"/>
                  </a:lnTo>
                  <a:lnTo>
                    <a:pt x="4699" y="313817"/>
                  </a:lnTo>
                  <a:lnTo>
                    <a:pt x="5461" y="311912"/>
                  </a:lnTo>
                  <a:close/>
                </a:path>
                <a:path w="1428115" h="380364">
                  <a:moveTo>
                    <a:pt x="5461" y="68453"/>
                  </a:moveTo>
                  <a:lnTo>
                    <a:pt x="4699" y="66421"/>
                  </a:lnTo>
                  <a:lnTo>
                    <a:pt x="2667" y="65659"/>
                  </a:lnTo>
                  <a:lnTo>
                    <a:pt x="762" y="66421"/>
                  </a:lnTo>
                  <a:lnTo>
                    <a:pt x="0" y="68453"/>
                  </a:lnTo>
                  <a:lnTo>
                    <a:pt x="762" y="70358"/>
                  </a:lnTo>
                  <a:lnTo>
                    <a:pt x="2667" y="71120"/>
                  </a:lnTo>
                  <a:lnTo>
                    <a:pt x="4699" y="70358"/>
                  </a:lnTo>
                  <a:lnTo>
                    <a:pt x="5461" y="68453"/>
                  </a:lnTo>
                  <a:close/>
                </a:path>
                <a:path w="1428115" h="380364">
                  <a:moveTo>
                    <a:pt x="70739" y="377571"/>
                  </a:moveTo>
                  <a:lnTo>
                    <a:pt x="69850" y="375666"/>
                  </a:lnTo>
                  <a:lnTo>
                    <a:pt x="67932" y="374777"/>
                  </a:lnTo>
                  <a:lnTo>
                    <a:pt x="66040" y="375666"/>
                  </a:lnTo>
                  <a:lnTo>
                    <a:pt x="65265" y="377571"/>
                  </a:lnTo>
                  <a:lnTo>
                    <a:pt x="66040" y="379476"/>
                  </a:lnTo>
                  <a:lnTo>
                    <a:pt x="67932" y="380238"/>
                  </a:lnTo>
                  <a:lnTo>
                    <a:pt x="69850" y="379476"/>
                  </a:lnTo>
                  <a:lnTo>
                    <a:pt x="70739" y="377571"/>
                  </a:lnTo>
                  <a:close/>
                </a:path>
                <a:path w="1428115" h="380364">
                  <a:moveTo>
                    <a:pt x="70739" y="2794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794"/>
                  </a:lnTo>
                  <a:lnTo>
                    <a:pt x="66040" y="4699"/>
                  </a:lnTo>
                  <a:lnTo>
                    <a:pt x="67932" y="5461"/>
                  </a:lnTo>
                  <a:lnTo>
                    <a:pt x="69850" y="4699"/>
                  </a:lnTo>
                  <a:lnTo>
                    <a:pt x="70739" y="2794"/>
                  </a:lnTo>
                  <a:close/>
                </a:path>
                <a:path w="1428115" h="380364">
                  <a:moveTo>
                    <a:pt x="1362837" y="377571"/>
                  </a:moveTo>
                  <a:lnTo>
                    <a:pt x="1362075" y="375666"/>
                  </a:lnTo>
                  <a:lnTo>
                    <a:pt x="1360157" y="374777"/>
                  </a:lnTo>
                  <a:lnTo>
                    <a:pt x="1358265" y="375666"/>
                  </a:lnTo>
                  <a:lnTo>
                    <a:pt x="1357376" y="377571"/>
                  </a:lnTo>
                  <a:lnTo>
                    <a:pt x="1358265" y="379476"/>
                  </a:lnTo>
                  <a:lnTo>
                    <a:pt x="1360157" y="380238"/>
                  </a:lnTo>
                  <a:lnTo>
                    <a:pt x="1362075" y="379476"/>
                  </a:lnTo>
                  <a:lnTo>
                    <a:pt x="1362837" y="377571"/>
                  </a:lnTo>
                  <a:close/>
                </a:path>
                <a:path w="1428115" h="380364">
                  <a:moveTo>
                    <a:pt x="1362837" y="2794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794"/>
                  </a:lnTo>
                  <a:lnTo>
                    <a:pt x="1358265" y="4699"/>
                  </a:lnTo>
                  <a:lnTo>
                    <a:pt x="1360157" y="5461"/>
                  </a:lnTo>
                  <a:lnTo>
                    <a:pt x="1362075" y="4699"/>
                  </a:lnTo>
                  <a:lnTo>
                    <a:pt x="1362837" y="2794"/>
                  </a:lnTo>
                  <a:close/>
                </a:path>
                <a:path w="1428115" h="380364">
                  <a:moveTo>
                    <a:pt x="1428115" y="311912"/>
                  </a:moveTo>
                  <a:lnTo>
                    <a:pt x="1427340" y="310007"/>
                  </a:lnTo>
                  <a:lnTo>
                    <a:pt x="1425435" y="309118"/>
                  </a:lnTo>
                  <a:lnTo>
                    <a:pt x="1423543" y="310007"/>
                  </a:lnTo>
                  <a:lnTo>
                    <a:pt x="1422654" y="311912"/>
                  </a:lnTo>
                  <a:lnTo>
                    <a:pt x="1423543" y="313817"/>
                  </a:lnTo>
                  <a:lnTo>
                    <a:pt x="1425435" y="314579"/>
                  </a:lnTo>
                  <a:lnTo>
                    <a:pt x="1427340" y="313817"/>
                  </a:lnTo>
                  <a:lnTo>
                    <a:pt x="1428115" y="311912"/>
                  </a:lnTo>
                  <a:close/>
                </a:path>
                <a:path w="1428115" h="380364">
                  <a:moveTo>
                    <a:pt x="1428115" y="68453"/>
                  </a:moveTo>
                  <a:lnTo>
                    <a:pt x="1427340" y="66421"/>
                  </a:lnTo>
                  <a:lnTo>
                    <a:pt x="1425435" y="65659"/>
                  </a:lnTo>
                  <a:lnTo>
                    <a:pt x="1423543" y="66421"/>
                  </a:lnTo>
                  <a:lnTo>
                    <a:pt x="1422654" y="68453"/>
                  </a:lnTo>
                  <a:lnTo>
                    <a:pt x="1423543" y="70358"/>
                  </a:lnTo>
                  <a:lnTo>
                    <a:pt x="1425435" y="71120"/>
                  </a:lnTo>
                  <a:lnTo>
                    <a:pt x="1427340" y="70358"/>
                  </a:lnTo>
                  <a:lnTo>
                    <a:pt x="1428115" y="68453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4625" y="3846957"/>
              <a:ext cx="1428750" cy="381000"/>
            </a:xfrm>
            <a:custGeom>
              <a:avLst/>
              <a:gdLst/>
              <a:ahLst/>
              <a:cxnLst/>
              <a:rect l="l" t="t" r="r" b="b"/>
              <a:pathLst>
                <a:path w="1428750" h="381000">
                  <a:moveTo>
                    <a:pt x="1362836" y="380617"/>
                  </a:moveTo>
                  <a:lnTo>
                    <a:pt x="65530" y="380617"/>
                  </a:lnTo>
                  <a:lnTo>
                    <a:pt x="40004" y="375283"/>
                  </a:lnTo>
                  <a:lnTo>
                    <a:pt x="19176" y="361060"/>
                  </a:lnTo>
                  <a:lnTo>
                    <a:pt x="5206" y="339851"/>
                  </a:lnTo>
                  <a:lnTo>
                    <a:pt x="0" y="313942"/>
                  </a:lnTo>
                  <a:lnTo>
                    <a:pt x="0" y="66675"/>
                  </a:lnTo>
                  <a:lnTo>
                    <a:pt x="5206" y="40766"/>
                  </a:lnTo>
                  <a:lnTo>
                    <a:pt x="19176" y="19557"/>
                  </a:lnTo>
                  <a:lnTo>
                    <a:pt x="40004" y="5206"/>
                  </a:lnTo>
                  <a:lnTo>
                    <a:pt x="65530" y="0"/>
                  </a:lnTo>
                  <a:lnTo>
                    <a:pt x="1362836" y="0"/>
                  </a:lnTo>
                  <a:lnTo>
                    <a:pt x="1388363" y="5206"/>
                  </a:lnTo>
                  <a:lnTo>
                    <a:pt x="1409191" y="19557"/>
                  </a:lnTo>
                  <a:lnTo>
                    <a:pt x="1423288" y="40766"/>
                  </a:lnTo>
                  <a:lnTo>
                    <a:pt x="1428369" y="66675"/>
                  </a:lnTo>
                  <a:lnTo>
                    <a:pt x="1428369" y="313942"/>
                  </a:lnTo>
                  <a:lnTo>
                    <a:pt x="1423288" y="339851"/>
                  </a:lnTo>
                  <a:lnTo>
                    <a:pt x="1409191" y="361060"/>
                  </a:lnTo>
                  <a:lnTo>
                    <a:pt x="1388363" y="375283"/>
                  </a:lnTo>
                  <a:lnTo>
                    <a:pt x="1362836" y="380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9324" y="3851655"/>
              <a:ext cx="1428750" cy="381000"/>
            </a:xfrm>
            <a:custGeom>
              <a:avLst/>
              <a:gdLst/>
              <a:ahLst/>
              <a:cxnLst/>
              <a:rect l="l" t="t" r="r" b="b"/>
              <a:pathLst>
                <a:path w="1428750" h="381000">
                  <a:moveTo>
                    <a:pt x="56642" y="9525"/>
                  </a:moveTo>
                  <a:lnTo>
                    <a:pt x="56642" y="9525"/>
                  </a:lnTo>
                  <a:lnTo>
                    <a:pt x="6475" y="40767"/>
                  </a:lnTo>
                  <a:lnTo>
                    <a:pt x="0" y="57150"/>
                  </a:lnTo>
                </a:path>
                <a:path w="1428750" h="381000">
                  <a:moveTo>
                    <a:pt x="0" y="85725"/>
                  </a:moveTo>
                  <a:lnTo>
                    <a:pt x="0" y="304672"/>
                  </a:lnTo>
                </a:path>
                <a:path w="1428750" h="381000">
                  <a:moveTo>
                    <a:pt x="9650" y="323850"/>
                  </a:moveTo>
                  <a:lnTo>
                    <a:pt x="9650" y="323850"/>
                  </a:lnTo>
                  <a:lnTo>
                    <a:pt x="16255" y="341249"/>
                  </a:lnTo>
                  <a:lnTo>
                    <a:pt x="26924" y="355472"/>
                  </a:lnTo>
                  <a:lnTo>
                    <a:pt x="40894" y="365633"/>
                  </a:lnTo>
                  <a:lnTo>
                    <a:pt x="57150" y="370967"/>
                  </a:lnTo>
                </a:path>
                <a:path w="1428750" h="381000">
                  <a:moveTo>
                    <a:pt x="85851" y="381000"/>
                  </a:moveTo>
                  <a:lnTo>
                    <a:pt x="1352169" y="381000"/>
                  </a:lnTo>
                </a:path>
                <a:path w="1428750" h="381000">
                  <a:moveTo>
                    <a:pt x="1381125" y="371347"/>
                  </a:moveTo>
                  <a:lnTo>
                    <a:pt x="1381125" y="371347"/>
                  </a:lnTo>
                  <a:lnTo>
                    <a:pt x="1398524" y="364617"/>
                  </a:lnTo>
                  <a:lnTo>
                    <a:pt x="1412875" y="353949"/>
                  </a:lnTo>
                  <a:lnTo>
                    <a:pt x="1423033" y="340106"/>
                  </a:lnTo>
                  <a:lnTo>
                    <a:pt x="1428369" y="323850"/>
                  </a:lnTo>
                </a:path>
                <a:path w="1428750" h="381000">
                  <a:moveTo>
                    <a:pt x="1428750" y="295147"/>
                  </a:moveTo>
                  <a:lnTo>
                    <a:pt x="1428750" y="76200"/>
                  </a:lnTo>
                </a:path>
                <a:path w="1428750" h="381000">
                  <a:moveTo>
                    <a:pt x="1428750" y="56642"/>
                  </a:moveTo>
                  <a:lnTo>
                    <a:pt x="1428750" y="56642"/>
                  </a:lnTo>
                  <a:lnTo>
                    <a:pt x="1391283" y="6476"/>
                  </a:lnTo>
                  <a:lnTo>
                    <a:pt x="1371600" y="0"/>
                  </a:lnTo>
                </a:path>
                <a:path w="1428750" h="381000">
                  <a:moveTo>
                    <a:pt x="1342644" y="0"/>
                  </a:moveTo>
                  <a:lnTo>
                    <a:pt x="76326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4625" y="3846956"/>
              <a:ext cx="1428115" cy="380365"/>
            </a:xfrm>
            <a:custGeom>
              <a:avLst/>
              <a:gdLst/>
              <a:ahLst/>
              <a:cxnLst/>
              <a:rect l="l" t="t" r="r" b="b"/>
              <a:pathLst>
                <a:path w="1428115" h="380364">
                  <a:moveTo>
                    <a:pt x="5435" y="311912"/>
                  </a:moveTo>
                  <a:lnTo>
                    <a:pt x="4699" y="310007"/>
                  </a:lnTo>
                  <a:lnTo>
                    <a:pt x="2667" y="309118"/>
                  </a:lnTo>
                  <a:lnTo>
                    <a:pt x="736" y="310007"/>
                  </a:lnTo>
                  <a:lnTo>
                    <a:pt x="0" y="311912"/>
                  </a:lnTo>
                  <a:lnTo>
                    <a:pt x="736" y="313817"/>
                  </a:lnTo>
                  <a:lnTo>
                    <a:pt x="2667" y="314579"/>
                  </a:lnTo>
                  <a:lnTo>
                    <a:pt x="4699" y="313817"/>
                  </a:lnTo>
                  <a:lnTo>
                    <a:pt x="5435" y="311912"/>
                  </a:lnTo>
                  <a:close/>
                </a:path>
                <a:path w="1428115" h="380364">
                  <a:moveTo>
                    <a:pt x="5435" y="68453"/>
                  </a:moveTo>
                  <a:lnTo>
                    <a:pt x="4699" y="66421"/>
                  </a:lnTo>
                  <a:lnTo>
                    <a:pt x="2667" y="65659"/>
                  </a:lnTo>
                  <a:lnTo>
                    <a:pt x="736" y="66421"/>
                  </a:lnTo>
                  <a:lnTo>
                    <a:pt x="0" y="68453"/>
                  </a:lnTo>
                  <a:lnTo>
                    <a:pt x="736" y="70358"/>
                  </a:lnTo>
                  <a:lnTo>
                    <a:pt x="2667" y="71120"/>
                  </a:lnTo>
                  <a:lnTo>
                    <a:pt x="4699" y="70358"/>
                  </a:lnTo>
                  <a:lnTo>
                    <a:pt x="5435" y="68453"/>
                  </a:lnTo>
                  <a:close/>
                </a:path>
                <a:path w="1428115" h="380364">
                  <a:moveTo>
                    <a:pt x="70739" y="377571"/>
                  </a:moveTo>
                  <a:lnTo>
                    <a:pt x="69850" y="375666"/>
                  </a:lnTo>
                  <a:lnTo>
                    <a:pt x="67932" y="374777"/>
                  </a:lnTo>
                  <a:lnTo>
                    <a:pt x="66040" y="375666"/>
                  </a:lnTo>
                  <a:lnTo>
                    <a:pt x="65265" y="377571"/>
                  </a:lnTo>
                  <a:lnTo>
                    <a:pt x="66040" y="379476"/>
                  </a:lnTo>
                  <a:lnTo>
                    <a:pt x="67932" y="380238"/>
                  </a:lnTo>
                  <a:lnTo>
                    <a:pt x="69850" y="379476"/>
                  </a:lnTo>
                  <a:lnTo>
                    <a:pt x="70739" y="377571"/>
                  </a:lnTo>
                  <a:close/>
                </a:path>
                <a:path w="1428115" h="380364">
                  <a:moveTo>
                    <a:pt x="70739" y="2794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794"/>
                  </a:lnTo>
                  <a:lnTo>
                    <a:pt x="66040" y="4699"/>
                  </a:lnTo>
                  <a:lnTo>
                    <a:pt x="67932" y="5461"/>
                  </a:lnTo>
                  <a:lnTo>
                    <a:pt x="69850" y="4699"/>
                  </a:lnTo>
                  <a:lnTo>
                    <a:pt x="70739" y="2794"/>
                  </a:lnTo>
                  <a:close/>
                </a:path>
                <a:path w="1428115" h="380364">
                  <a:moveTo>
                    <a:pt x="1362837" y="377571"/>
                  </a:moveTo>
                  <a:lnTo>
                    <a:pt x="1362075" y="375666"/>
                  </a:lnTo>
                  <a:lnTo>
                    <a:pt x="1360157" y="374777"/>
                  </a:lnTo>
                  <a:lnTo>
                    <a:pt x="1358265" y="375666"/>
                  </a:lnTo>
                  <a:lnTo>
                    <a:pt x="1357376" y="377571"/>
                  </a:lnTo>
                  <a:lnTo>
                    <a:pt x="1358265" y="379476"/>
                  </a:lnTo>
                  <a:lnTo>
                    <a:pt x="1360157" y="380238"/>
                  </a:lnTo>
                  <a:lnTo>
                    <a:pt x="1362075" y="379476"/>
                  </a:lnTo>
                  <a:lnTo>
                    <a:pt x="1362837" y="377571"/>
                  </a:lnTo>
                  <a:close/>
                </a:path>
                <a:path w="1428115" h="380364">
                  <a:moveTo>
                    <a:pt x="1362837" y="2794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794"/>
                  </a:lnTo>
                  <a:lnTo>
                    <a:pt x="1358265" y="4699"/>
                  </a:lnTo>
                  <a:lnTo>
                    <a:pt x="1360157" y="5461"/>
                  </a:lnTo>
                  <a:lnTo>
                    <a:pt x="1362075" y="4699"/>
                  </a:lnTo>
                  <a:lnTo>
                    <a:pt x="1362837" y="2794"/>
                  </a:lnTo>
                  <a:close/>
                </a:path>
                <a:path w="1428115" h="380364">
                  <a:moveTo>
                    <a:pt x="1428115" y="311912"/>
                  </a:moveTo>
                  <a:lnTo>
                    <a:pt x="1427340" y="310007"/>
                  </a:lnTo>
                  <a:lnTo>
                    <a:pt x="1425435" y="309118"/>
                  </a:lnTo>
                  <a:lnTo>
                    <a:pt x="1423543" y="310007"/>
                  </a:lnTo>
                  <a:lnTo>
                    <a:pt x="1422654" y="311912"/>
                  </a:lnTo>
                  <a:lnTo>
                    <a:pt x="1423543" y="313817"/>
                  </a:lnTo>
                  <a:lnTo>
                    <a:pt x="1425435" y="314579"/>
                  </a:lnTo>
                  <a:lnTo>
                    <a:pt x="1427340" y="313817"/>
                  </a:lnTo>
                  <a:lnTo>
                    <a:pt x="1428115" y="311912"/>
                  </a:lnTo>
                  <a:close/>
                </a:path>
                <a:path w="1428115" h="380364">
                  <a:moveTo>
                    <a:pt x="1428115" y="68453"/>
                  </a:moveTo>
                  <a:lnTo>
                    <a:pt x="1427340" y="66421"/>
                  </a:lnTo>
                  <a:lnTo>
                    <a:pt x="1425435" y="65659"/>
                  </a:lnTo>
                  <a:lnTo>
                    <a:pt x="1423543" y="66421"/>
                  </a:lnTo>
                  <a:lnTo>
                    <a:pt x="1422654" y="68453"/>
                  </a:lnTo>
                  <a:lnTo>
                    <a:pt x="1423543" y="70358"/>
                  </a:lnTo>
                  <a:lnTo>
                    <a:pt x="1425435" y="71120"/>
                  </a:lnTo>
                  <a:lnTo>
                    <a:pt x="1427340" y="70358"/>
                  </a:lnTo>
                  <a:lnTo>
                    <a:pt x="1428115" y="68453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39100" y="4323079"/>
              <a:ext cx="1419225" cy="371475"/>
            </a:xfrm>
            <a:custGeom>
              <a:avLst/>
              <a:gdLst/>
              <a:ahLst/>
              <a:cxnLst/>
              <a:rect l="l" t="t" r="r" b="b"/>
              <a:pathLst>
                <a:path w="1419225" h="371475">
                  <a:moveTo>
                    <a:pt x="1353819" y="371094"/>
                  </a:moveTo>
                  <a:lnTo>
                    <a:pt x="65150" y="371094"/>
                  </a:lnTo>
                  <a:lnTo>
                    <a:pt x="39749" y="365887"/>
                  </a:lnTo>
                  <a:lnTo>
                    <a:pt x="19050" y="352044"/>
                  </a:lnTo>
                  <a:lnTo>
                    <a:pt x="5079" y="331343"/>
                  </a:lnTo>
                  <a:lnTo>
                    <a:pt x="0" y="306070"/>
                  </a:lnTo>
                  <a:lnTo>
                    <a:pt x="0" y="65023"/>
                  </a:lnTo>
                  <a:lnTo>
                    <a:pt x="5079" y="39624"/>
                  </a:lnTo>
                  <a:lnTo>
                    <a:pt x="19050" y="19050"/>
                  </a:lnTo>
                  <a:lnTo>
                    <a:pt x="39749" y="5080"/>
                  </a:lnTo>
                  <a:lnTo>
                    <a:pt x="65150" y="0"/>
                  </a:lnTo>
                  <a:lnTo>
                    <a:pt x="1353819" y="0"/>
                  </a:lnTo>
                  <a:lnTo>
                    <a:pt x="1379093" y="5080"/>
                  </a:lnTo>
                  <a:lnTo>
                    <a:pt x="1399794" y="19050"/>
                  </a:lnTo>
                  <a:lnTo>
                    <a:pt x="1413763" y="39624"/>
                  </a:lnTo>
                  <a:lnTo>
                    <a:pt x="1418844" y="65023"/>
                  </a:lnTo>
                  <a:lnTo>
                    <a:pt x="1418844" y="306070"/>
                  </a:lnTo>
                  <a:lnTo>
                    <a:pt x="1413763" y="331343"/>
                  </a:lnTo>
                  <a:lnTo>
                    <a:pt x="1399794" y="352044"/>
                  </a:lnTo>
                  <a:lnTo>
                    <a:pt x="1379093" y="365887"/>
                  </a:lnTo>
                  <a:lnTo>
                    <a:pt x="1353819" y="371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43926" y="4327778"/>
              <a:ext cx="1419225" cy="371475"/>
            </a:xfrm>
            <a:custGeom>
              <a:avLst/>
              <a:gdLst/>
              <a:ahLst/>
              <a:cxnLst/>
              <a:rect l="l" t="t" r="r" b="b"/>
              <a:pathLst>
                <a:path w="1419225" h="371475">
                  <a:moveTo>
                    <a:pt x="47117" y="0"/>
                  </a:moveTo>
                  <a:lnTo>
                    <a:pt x="47117" y="0"/>
                  </a:lnTo>
                  <a:lnTo>
                    <a:pt x="5206" y="37592"/>
                  </a:lnTo>
                  <a:lnTo>
                    <a:pt x="0" y="57150"/>
                  </a:lnTo>
                </a:path>
                <a:path w="1419225" h="371475">
                  <a:moveTo>
                    <a:pt x="0" y="76200"/>
                  </a:moveTo>
                  <a:lnTo>
                    <a:pt x="0" y="295147"/>
                  </a:lnTo>
                </a:path>
                <a:path w="1419225" h="371475">
                  <a:moveTo>
                    <a:pt x="0" y="323850"/>
                  </a:moveTo>
                  <a:lnTo>
                    <a:pt x="0" y="323850"/>
                  </a:lnTo>
                  <a:lnTo>
                    <a:pt x="8000" y="341122"/>
                  </a:lnTo>
                  <a:lnTo>
                    <a:pt x="20700" y="355472"/>
                  </a:lnTo>
                  <a:lnTo>
                    <a:pt x="37465" y="365633"/>
                  </a:lnTo>
                  <a:lnTo>
                    <a:pt x="57023" y="370967"/>
                  </a:lnTo>
                </a:path>
                <a:path w="1419225" h="371475">
                  <a:moveTo>
                    <a:pt x="76200" y="371475"/>
                  </a:moveTo>
                  <a:lnTo>
                    <a:pt x="1342516" y="371475"/>
                  </a:lnTo>
                </a:path>
                <a:path w="1419225" h="371475">
                  <a:moveTo>
                    <a:pt x="1371600" y="371347"/>
                  </a:moveTo>
                  <a:lnTo>
                    <a:pt x="1371600" y="371347"/>
                  </a:lnTo>
                  <a:lnTo>
                    <a:pt x="1388872" y="363347"/>
                  </a:lnTo>
                  <a:lnTo>
                    <a:pt x="1403222" y="350520"/>
                  </a:lnTo>
                  <a:lnTo>
                    <a:pt x="1413382" y="333883"/>
                  </a:lnTo>
                  <a:lnTo>
                    <a:pt x="1418716" y="314325"/>
                  </a:lnTo>
                </a:path>
                <a:path w="1419225" h="371475">
                  <a:moveTo>
                    <a:pt x="1419225" y="285622"/>
                  </a:moveTo>
                  <a:lnTo>
                    <a:pt x="1419225" y="66675"/>
                  </a:lnTo>
                </a:path>
                <a:path w="1419225" h="371475">
                  <a:moveTo>
                    <a:pt x="1419097" y="47244"/>
                  </a:moveTo>
                  <a:lnTo>
                    <a:pt x="1419097" y="47244"/>
                  </a:lnTo>
                  <a:lnTo>
                    <a:pt x="1381632" y="5334"/>
                  </a:lnTo>
                  <a:lnTo>
                    <a:pt x="1362075" y="0"/>
                  </a:lnTo>
                </a:path>
                <a:path w="1419225" h="371475">
                  <a:moveTo>
                    <a:pt x="1332991" y="0"/>
                  </a:moveTo>
                  <a:lnTo>
                    <a:pt x="66675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29575" y="4313554"/>
              <a:ext cx="1428115" cy="380365"/>
            </a:xfrm>
            <a:custGeom>
              <a:avLst/>
              <a:gdLst/>
              <a:ahLst/>
              <a:cxnLst/>
              <a:rect l="l" t="t" r="r" b="b"/>
              <a:pathLst>
                <a:path w="1428115" h="380364">
                  <a:moveTo>
                    <a:pt x="5461" y="311912"/>
                  </a:moveTo>
                  <a:lnTo>
                    <a:pt x="4699" y="310007"/>
                  </a:lnTo>
                  <a:lnTo>
                    <a:pt x="2667" y="309118"/>
                  </a:lnTo>
                  <a:lnTo>
                    <a:pt x="762" y="310007"/>
                  </a:lnTo>
                  <a:lnTo>
                    <a:pt x="0" y="311912"/>
                  </a:lnTo>
                  <a:lnTo>
                    <a:pt x="762" y="313817"/>
                  </a:lnTo>
                  <a:lnTo>
                    <a:pt x="2667" y="314579"/>
                  </a:lnTo>
                  <a:lnTo>
                    <a:pt x="4699" y="313817"/>
                  </a:lnTo>
                  <a:lnTo>
                    <a:pt x="5461" y="311912"/>
                  </a:lnTo>
                  <a:close/>
                </a:path>
                <a:path w="1428115" h="380364">
                  <a:moveTo>
                    <a:pt x="5461" y="68326"/>
                  </a:moveTo>
                  <a:lnTo>
                    <a:pt x="4699" y="66421"/>
                  </a:lnTo>
                  <a:lnTo>
                    <a:pt x="2667" y="65659"/>
                  </a:lnTo>
                  <a:lnTo>
                    <a:pt x="762" y="66421"/>
                  </a:lnTo>
                  <a:lnTo>
                    <a:pt x="0" y="68326"/>
                  </a:lnTo>
                  <a:lnTo>
                    <a:pt x="762" y="70358"/>
                  </a:lnTo>
                  <a:lnTo>
                    <a:pt x="2667" y="71120"/>
                  </a:lnTo>
                  <a:lnTo>
                    <a:pt x="4699" y="70358"/>
                  </a:lnTo>
                  <a:lnTo>
                    <a:pt x="5461" y="68326"/>
                  </a:lnTo>
                  <a:close/>
                </a:path>
                <a:path w="1428115" h="380364">
                  <a:moveTo>
                    <a:pt x="70739" y="377571"/>
                  </a:moveTo>
                  <a:lnTo>
                    <a:pt x="69850" y="375666"/>
                  </a:lnTo>
                  <a:lnTo>
                    <a:pt x="67932" y="374777"/>
                  </a:lnTo>
                  <a:lnTo>
                    <a:pt x="66040" y="375666"/>
                  </a:lnTo>
                  <a:lnTo>
                    <a:pt x="65265" y="377571"/>
                  </a:lnTo>
                  <a:lnTo>
                    <a:pt x="66040" y="379476"/>
                  </a:lnTo>
                  <a:lnTo>
                    <a:pt x="67932" y="380238"/>
                  </a:lnTo>
                  <a:lnTo>
                    <a:pt x="69850" y="379476"/>
                  </a:lnTo>
                  <a:lnTo>
                    <a:pt x="70739" y="377571"/>
                  </a:lnTo>
                  <a:close/>
                </a:path>
                <a:path w="1428115" h="380364">
                  <a:moveTo>
                    <a:pt x="70739" y="2667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667"/>
                  </a:lnTo>
                  <a:lnTo>
                    <a:pt x="66040" y="4699"/>
                  </a:lnTo>
                  <a:lnTo>
                    <a:pt x="67932" y="5461"/>
                  </a:lnTo>
                  <a:lnTo>
                    <a:pt x="69850" y="4699"/>
                  </a:lnTo>
                  <a:lnTo>
                    <a:pt x="70739" y="2667"/>
                  </a:lnTo>
                  <a:close/>
                </a:path>
                <a:path w="1428115" h="380364">
                  <a:moveTo>
                    <a:pt x="1362837" y="377571"/>
                  </a:moveTo>
                  <a:lnTo>
                    <a:pt x="1362075" y="375666"/>
                  </a:lnTo>
                  <a:lnTo>
                    <a:pt x="1360157" y="374777"/>
                  </a:lnTo>
                  <a:lnTo>
                    <a:pt x="1358265" y="375666"/>
                  </a:lnTo>
                  <a:lnTo>
                    <a:pt x="1357376" y="377571"/>
                  </a:lnTo>
                  <a:lnTo>
                    <a:pt x="1358265" y="379476"/>
                  </a:lnTo>
                  <a:lnTo>
                    <a:pt x="1360157" y="380238"/>
                  </a:lnTo>
                  <a:lnTo>
                    <a:pt x="1362075" y="379476"/>
                  </a:lnTo>
                  <a:lnTo>
                    <a:pt x="1362837" y="377571"/>
                  </a:lnTo>
                  <a:close/>
                </a:path>
                <a:path w="1428115" h="380364">
                  <a:moveTo>
                    <a:pt x="1362837" y="2667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667"/>
                  </a:lnTo>
                  <a:lnTo>
                    <a:pt x="1358265" y="4699"/>
                  </a:lnTo>
                  <a:lnTo>
                    <a:pt x="1360157" y="5461"/>
                  </a:lnTo>
                  <a:lnTo>
                    <a:pt x="1362075" y="4699"/>
                  </a:lnTo>
                  <a:lnTo>
                    <a:pt x="1362837" y="2667"/>
                  </a:lnTo>
                  <a:close/>
                </a:path>
                <a:path w="1428115" h="380364">
                  <a:moveTo>
                    <a:pt x="1428115" y="311912"/>
                  </a:moveTo>
                  <a:lnTo>
                    <a:pt x="1427340" y="310007"/>
                  </a:lnTo>
                  <a:lnTo>
                    <a:pt x="1425435" y="309118"/>
                  </a:lnTo>
                  <a:lnTo>
                    <a:pt x="1423543" y="310007"/>
                  </a:lnTo>
                  <a:lnTo>
                    <a:pt x="1422654" y="311912"/>
                  </a:lnTo>
                  <a:lnTo>
                    <a:pt x="1423543" y="313817"/>
                  </a:lnTo>
                  <a:lnTo>
                    <a:pt x="1425435" y="314579"/>
                  </a:lnTo>
                  <a:lnTo>
                    <a:pt x="1427340" y="313817"/>
                  </a:lnTo>
                  <a:lnTo>
                    <a:pt x="1428115" y="311912"/>
                  </a:lnTo>
                  <a:close/>
                </a:path>
                <a:path w="1428115" h="380364">
                  <a:moveTo>
                    <a:pt x="1428115" y="68326"/>
                  </a:moveTo>
                  <a:lnTo>
                    <a:pt x="1427340" y="66421"/>
                  </a:lnTo>
                  <a:lnTo>
                    <a:pt x="1425435" y="65659"/>
                  </a:lnTo>
                  <a:lnTo>
                    <a:pt x="1423543" y="66421"/>
                  </a:lnTo>
                  <a:lnTo>
                    <a:pt x="1422654" y="68326"/>
                  </a:lnTo>
                  <a:lnTo>
                    <a:pt x="1423543" y="70358"/>
                  </a:lnTo>
                  <a:lnTo>
                    <a:pt x="1425435" y="71120"/>
                  </a:lnTo>
                  <a:lnTo>
                    <a:pt x="1427340" y="70358"/>
                  </a:lnTo>
                  <a:lnTo>
                    <a:pt x="1428115" y="68326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4625" y="4323079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1362836" y="371094"/>
                  </a:moveTo>
                  <a:lnTo>
                    <a:pt x="65530" y="371094"/>
                  </a:lnTo>
                  <a:lnTo>
                    <a:pt x="40004" y="365887"/>
                  </a:lnTo>
                  <a:lnTo>
                    <a:pt x="19176" y="352044"/>
                  </a:lnTo>
                  <a:lnTo>
                    <a:pt x="5206" y="331343"/>
                  </a:lnTo>
                  <a:lnTo>
                    <a:pt x="0" y="306070"/>
                  </a:lnTo>
                  <a:lnTo>
                    <a:pt x="0" y="65023"/>
                  </a:lnTo>
                  <a:lnTo>
                    <a:pt x="5206" y="39624"/>
                  </a:lnTo>
                  <a:lnTo>
                    <a:pt x="19176" y="19050"/>
                  </a:lnTo>
                  <a:lnTo>
                    <a:pt x="40004" y="5080"/>
                  </a:lnTo>
                  <a:lnTo>
                    <a:pt x="65530" y="0"/>
                  </a:lnTo>
                  <a:lnTo>
                    <a:pt x="1362836" y="0"/>
                  </a:lnTo>
                  <a:lnTo>
                    <a:pt x="1388363" y="5080"/>
                  </a:lnTo>
                  <a:lnTo>
                    <a:pt x="1409191" y="19050"/>
                  </a:lnTo>
                  <a:lnTo>
                    <a:pt x="1423288" y="39624"/>
                  </a:lnTo>
                  <a:lnTo>
                    <a:pt x="1428369" y="65023"/>
                  </a:lnTo>
                  <a:lnTo>
                    <a:pt x="1428369" y="306070"/>
                  </a:lnTo>
                  <a:lnTo>
                    <a:pt x="1423288" y="331343"/>
                  </a:lnTo>
                  <a:lnTo>
                    <a:pt x="1409191" y="352044"/>
                  </a:lnTo>
                  <a:lnTo>
                    <a:pt x="1388363" y="365887"/>
                  </a:lnTo>
                  <a:lnTo>
                    <a:pt x="1362836" y="371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29324" y="4327778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56642" y="0"/>
                  </a:moveTo>
                  <a:lnTo>
                    <a:pt x="56642" y="0"/>
                  </a:lnTo>
                  <a:lnTo>
                    <a:pt x="6475" y="37592"/>
                  </a:lnTo>
                  <a:lnTo>
                    <a:pt x="0" y="57150"/>
                  </a:lnTo>
                </a:path>
                <a:path w="1428750" h="371475">
                  <a:moveTo>
                    <a:pt x="0" y="76200"/>
                  </a:moveTo>
                  <a:lnTo>
                    <a:pt x="0" y="295147"/>
                  </a:lnTo>
                </a:path>
                <a:path w="1428750" h="371475">
                  <a:moveTo>
                    <a:pt x="9650" y="323850"/>
                  </a:moveTo>
                  <a:lnTo>
                    <a:pt x="9650" y="323850"/>
                  </a:lnTo>
                  <a:lnTo>
                    <a:pt x="16255" y="341122"/>
                  </a:lnTo>
                  <a:lnTo>
                    <a:pt x="26924" y="355472"/>
                  </a:lnTo>
                  <a:lnTo>
                    <a:pt x="40894" y="365633"/>
                  </a:lnTo>
                  <a:lnTo>
                    <a:pt x="57150" y="370967"/>
                  </a:lnTo>
                </a:path>
                <a:path w="1428750" h="371475">
                  <a:moveTo>
                    <a:pt x="85851" y="371475"/>
                  </a:moveTo>
                  <a:lnTo>
                    <a:pt x="1352169" y="371475"/>
                  </a:lnTo>
                </a:path>
                <a:path w="1428750" h="371475">
                  <a:moveTo>
                    <a:pt x="1381125" y="371347"/>
                  </a:moveTo>
                  <a:lnTo>
                    <a:pt x="1381125" y="371347"/>
                  </a:lnTo>
                  <a:lnTo>
                    <a:pt x="1398524" y="363347"/>
                  </a:lnTo>
                  <a:lnTo>
                    <a:pt x="1412875" y="350520"/>
                  </a:lnTo>
                  <a:lnTo>
                    <a:pt x="1423033" y="333883"/>
                  </a:lnTo>
                  <a:lnTo>
                    <a:pt x="1428369" y="314325"/>
                  </a:lnTo>
                </a:path>
                <a:path w="1428750" h="371475">
                  <a:moveTo>
                    <a:pt x="1428750" y="285622"/>
                  </a:moveTo>
                  <a:lnTo>
                    <a:pt x="1428750" y="66675"/>
                  </a:lnTo>
                </a:path>
                <a:path w="1428750" h="371475">
                  <a:moveTo>
                    <a:pt x="1428750" y="47244"/>
                  </a:moveTo>
                  <a:lnTo>
                    <a:pt x="1428750" y="47244"/>
                  </a:lnTo>
                  <a:lnTo>
                    <a:pt x="1391283" y="5334"/>
                  </a:lnTo>
                  <a:lnTo>
                    <a:pt x="1371600" y="0"/>
                  </a:lnTo>
                </a:path>
                <a:path w="1428750" h="371475">
                  <a:moveTo>
                    <a:pt x="1342644" y="0"/>
                  </a:moveTo>
                  <a:lnTo>
                    <a:pt x="76326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24625" y="4313554"/>
              <a:ext cx="1428115" cy="380365"/>
            </a:xfrm>
            <a:custGeom>
              <a:avLst/>
              <a:gdLst/>
              <a:ahLst/>
              <a:cxnLst/>
              <a:rect l="l" t="t" r="r" b="b"/>
              <a:pathLst>
                <a:path w="1428115" h="380364">
                  <a:moveTo>
                    <a:pt x="5435" y="311912"/>
                  </a:moveTo>
                  <a:lnTo>
                    <a:pt x="4699" y="310007"/>
                  </a:lnTo>
                  <a:lnTo>
                    <a:pt x="2667" y="309118"/>
                  </a:lnTo>
                  <a:lnTo>
                    <a:pt x="736" y="310007"/>
                  </a:lnTo>
                  <a:lnTo>
                    <a:pt x="0" y="311912"/>
                  </a:lnTo>
                  <a:lnTo>
                    <a:pt x="736" y="313817"/>
                  </a:lnTo>
                  <a:lnTo>
                    <a:pt x="2667" y="314579"/>
                  </a:lnTo>
                  <a:lnTo>
                    <a:pt x="4699" y="313817"/>
                  </a:lnTo>
                  <a:lnTo>
                    <a:pt x="5435" y="311912"/>
                  </a:lnTo>
                  <a:close/>
                </a:path>
                <a:path w="1428115" h="380364">
                  <a:moveTo>
                    <a:pt x="5435" y="68326"/>
                  </a:moveTo>
                  <a:lnTo>
                    <a:pt x="4699" y="66421"/>
                  </a:lnTo>
                  <a:lnTo>
                    <a:pt x="2667" y="65659"/>
                  </a:lnTo>
                  <a:lnTo>
                    <a:pt x="736" y="66421"/>
                  </a:lnTo>
                  <a:lnTo>
                    <a:pt x="0" y="68326"/>
                  </a:lnTo>
                  <a:lnTo>
                    <a:pt x="736" y="70358"/>
                  </a:lnTo>
                  <a:lnTo>
                    <a:pt x="2667" y="71120"/>
                  </a:lnTo>
                  <a:lnTo>
                    <a:pt x="4699" y="70358"/>
                  </a:lnTo>
                  <a:lnTo>
                    <a:pt x="5435" y="68326"/>
                  </a:lnTo>
                  <a:close/>
                </a:path>
                <a:path w="1428115" h="380364">
                  <a:moveTo>
                    <a:pt x="70739" y="377571"/>
                  </a:moveTo>
                  <a:lnTo>
                    <a:pt x="69850" y="375666"/>
                  </a:lnTo>
                  <a:lnTo>
                    <a:pt x="67932" y="374777"/>
                  </a:lnTo>
                  <a:lnTo>
                    <a:pt x="66040" y="375666"/>
                  </a:lnTo>
                  <a:lnTo>
                    <a:pt x="65265" y="377571"/>
                  </a:lnTo>
                  <a:lnTo>
                    <a:pt x="66040" y="379476"/>
                  </a:lnTo>
                  <a:lnTo>
                    <a:pt x="67932" y="380238"/>
                  </a:lnTo>
                  <a:lnTo>
                    <a:pt x="69850" y="379476"/>
                  </a:lnTo>
                  <a:lnTo>
                    <a:pt x="70739" y="377571"/>
                  </a:lnTo>
                  <a:close/>
                </a:path>
                <a:path w="1428115" h="380364">
                  <a:moveTo>
                    <a:pt x="70739" y="2667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667"/>
                  </a:lnTo>
                  <a:lnTo>
                    <a:pt x="66040" y="4699"/>
                  </a:lnTo>
                  <a:lnTo>
                    <a:pt x="67932" y="5461"/>
                  </a:lnTo>
                  <a:lnTo>
                    <a:pt x="69850" y="4699"/>
                  </a:lnTo>
                  <a:lnTo>
                    <a:pt x="70739" y="2667"/>
                  </a:lnTo>
                  <a:close/>
                </a:path>
                <a:path w="1428115" h="380364">
                  <a:moveTo>
                    <a:pt x="1362837" y="377571"/>
                  </a:moveTo>
                  <a:lnTo>
                    <a:pt x="1362075" y="375666"/>
                  </a:lnTo>
                  <a:lnTo>
                    <a:pt x="1360157" y="374777"/>
                  </a:lnTo>
                  <a:lnTo>
                    <a:pt x="1358265" y="375666"/>
                  </a:lnTo>
                  <a:lnTo>
                    <a:pt x="1357376" y="377571"/>
                  </a:lnTo>
                  <a:lnTo>
                    <a:pt x="1358265" y="379476"/>
                  </a:lnTo>
                  <a:lnTo>
                    <a:pt x="1360157" y="380238"/>
                  </a:lnTo>
                  <a:lnTo>
                    <a:pt x="1362075" y="379476"/>
                  </a:lnTo>
                  <a:lnTo>
                    <a:pt x="1362837" y="377571"/>
                  </a:lnTo>
                  <a:close/>
                </a:path>
                <a:path w="1428115" h="380364">
                  <a:moveTo>
                    <a:pt x="1362837" y="2667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667"/>
                  </a:lnTo>
                  <a:lnTo>
                    <a:pt x="1358265" y="4699"/>
                  </a:lnTo>
                  <a:lnTo>
                    <a:pt x="1360157" y="5461"/>
                  </a:lnTo>
                  <a:lnTo>
                    <a:pt x="1362075" y="4699"/>
                  </a:lnTo>
                  <a:lnTo>
                    <a:pt x="1362837" y="2667"/>
                  </a:lnTo>
                  <a:close/>
                </a:path>
                <a:path w="1428115" h="380364">
                  <a:moveTo>
                    <a:pt x="1428115" y="311912"/>
                  </a:moveTo>
                  <a:lnTo>
                    <a:pt x="1427340" y="310007"/>
                  </a:lnTo>
                  <a:lnTo>
                    <a:pt x="1425435" y="309118"/>
                  </a:lnTo>
                  <a:lnTo>
                    <a:pt x="1423543" y="310007"/>
                  </a:lnTo>
                  <a:lnTo>
                    <a:pt x="1422654" y="311912"/>
                  </a:lnTo>
                  <a:lnTo>
                    <a:pt x="1423543" y="313817"/>
                  </a:lnTo>
                  <a:lnTo>
                    <a:pt x="1425435" y="314579"/>
                  </a:lnTo>
                  <a:lnTo>
                    <a:pt x="1427340" y="313817"/>
                  </a:lnTo>
                  <a:lnTo>
                    <a:pt x="1428115" y="311912"/>
                  </a:lnTo>
                  <a:close/>
                </a:path>
                <a:path w="1428115" h="380364">
                  <a:moveTo>
                    <a:pt x="1428115" y="68326"/>
                  </a:moveTo>
                  <a:lnTo>
                    <a:pt x="1427340" y="66421"/>
                  </a:lnTo>
                  <a:lnTo>
                    <a:pt x="1425435" y="65659"/>
                  </a:lnTo>
                  <a:lnTo>
                    <a:pt x="1423543" y="66421"/>
                  </a:lnTo>
                  <a:lnTo>
                    <a:pt x="1422654" y="68326"/>
                  </a:lnTo>
                  <a:lnTo>
                    <a:pt x="1423543" y="70358"/>
                  </a:lnTo>
                  <a:lnTo>
                    <a:pt x="1425435" y="71120"/>
                  </a:lnTo>
                  <a:lnTo>
                    <a:pt x="1427340" y="70358"/>
                  </a:lnTo>
                  <a:lnTo>
                    <a:pt x="1428115" y="68326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4625" y="4789678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1362836" y="371094"/>
                  </a:moveTo>
                  <a:lnTo>
                    <a:pt x="65530" y="371094"/>
                  </a:lnTo>
                  <a:lnTo>
                    <a:pt x="40004" y="365887"/>
                  </a:lnTo>
                  <a:lnTo>
                    <a:pt x="19176" y="352044"/>
                  </a:lnTo>
                  <a:lnTo>
                    <a:pt x="5206" y="331343"/>
                  </a:lnTo>
                  <a:lnTo>
                    <a:pt x="0" y="306070"/>
                  </a:lnTo>
                  <a:lnTo>
                    <a:pt x="0" y="65023"/>
                  </a:lnTo>
                  <a:lnTo>
                    <a:pt x="5206" y="39624"/>
                  </a:lnTo>
                  <a:lnTo>
                    <a:pt x="19176" y="19050"/>
                  </a:lnTo>
                  <a:lnTo>
                    <a:pt x="40004" y="5080"/>
                  </a:lnTo>
                  <a:lnTo>
                    <a:pt x="65530" y="0"/>
                  </a:lnTo>
                  <a:lnTo>
                    <a:pt x="1362836" y="0"/>
                  </a:lnTo>
                  <a:lnTo>
                    <a:pt x="1388363" y="5080"/>
                  </a:lnTo>
                  <a:lnTo>
                    <a:pt x="1409191" y="19050"/>
                  </a:lnTo>
                  <a:lnTo>
                    <a:pt x="1423288" y="39624"/>
                  </a:lnTo>
                  <a:lnTo>
                    <a:pt x="1428369" y="65023"/>
                  </a:lnTo>
                  <a:lnTo>
                    <a:pt x="1428369" y="306070"/>
                  </a:lnTo>
                  <a:lnTo>
                    <a:pt x="1423288" y="331343"/>
                  </a:lnTo>
                  <a:lnTo>
                    <a:pt x="1409191" y="352044"/>
                  </a:lnTo>
                  <a:lnTo>
                    <a:pt x="1388363" y="365887"/>
                  </a:lnTo>
                  <a:lnTo>
                    <a:pt x="1362836" y="371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9324" y="4794377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56642" y="0"/>
                  </a:moveTo>
                  <a:lnTo>
                    <a:pt x="56642" y="0"/>
                  </a:lnTo>
                  <a:lnTo>
                    <a:pt x="6475" y="37465"/>
                  </a:lnTo>
                  <a:lnTo>
                    <a:pt x="0" y="57023"/>
                  </a:lnTo>
                </a:path>
                <a:path w="1428750" h="371475">
                  <a:moveTo>
                    <a:pt x="0" y="85725"/>
                  </a:moveTo>
                  <a:lnTo>
                    <a:pt x="0" y="304672"/>
                  </a:lnTo>
                </a:path>
                <a:path w="1428750" h="371475">
                  <a:moveTo>
                    <a:pt x="9650" y="323850"/>
                  </a:moveTo>
                  <a:lnTo>
                    <a:pt x="9650" y="323850"/>
                  </a:lnTo>
                  <a:lnTo>
                    <a:pt x="16255" y="341122"/>
                  </a:lnTo>
                  <a:lnTo>
                    <a:pt x="26924" y="355472"/>
                  </a:lnTo>
                  <a:lnTo>
                    <a:pt x="40894" y="365633"/>
                  </a:lnTo>
                  <a:lnTo>
                    <a:pt x="57150" y="370967"/>
                  </a:lnTo>
                </a:path>
                <a:path w="1428750" h="371475">
                  <a:moveTo>
                    <a:pt x="85851" y="371347"/>
                  </a:moveTo>
                  <a:lnTo>
                    <a:pt x="1352169" y="371347"/>
                  </a:lnTo>
                </a:path>
                <a:path w="1428750" h="371475">
                  <a:moveTo>
                    <a:pt x="1381125" y="371347"/>
                  </a:moveTo>
                  <a:lnTo>
                    <a:pt x="1381125" y="371347"/>
                  </a:lnTo>
                  <a:lnTo>
                    <a:pt x="1398524" y="363347"/>
                  </a:lnTo>
                  <a:lnTo>
                    <a:pt x="1412875" y="350520"/>
                  </a:lnTo>
                  <a:lnTo>
                    <a:pt x="1423033" y="333883"/>
                  </a:lnTo>
                  <a:lnTo>
                    <a:pt x="1428369" y="314325"/>
                  </a:lnTo>
                </a:path>
                <a:path w="1428750" h="371475">
                  <a:moveTo>
                    <a:pt x="1428750" y="295147"/>
                  </a:moveTo>
                  <a:lnTo>
                    <a:pt x="1428750" y="76200"/>
                  </a:lnTo>
                </a:path>
                <a:path w="1428750" h="371475">
                  <a:moveTo>
                    <a:pt x="1428750" y="47243"/>
                  </a:moveTo>
                  <a:lnTo>
                    <a:pt x="1428750" y="47243"/>
                  </a:lnTo>
                  <a:lnTo>
                    <a:pt x="1391283" y="5334"/>
                  </a:lnTo>
                  <a:lnTo>
                    <a:pt x="1371600" y="0"/>
                  </a:lnTo>
                </a:path>
                <a:path w="1428750" h="371475">
                  <a:moveTo>
                    <a:pt x="1342644" y="0"/>
                  </a:moveTo>
                  <a:lnTo>
                    <a:pt x="76326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24625" y="4789677"/>
              <a:ext cx="1428115" cy="380365"/>
            </a:xfrm>
            <a:custGeom>
              <a:avLst/>
              <a:gdLst/>
              <a:ahLst/>
              <a:cxnLst/>
              <a:rect l="l" t="t" r="r" b="b"/>
              <a:pathLst>
                <a:path w="1428115" h="380364">
                  <a:moveTo>
                    <a:pt x="5435" y="311912"/>
                  </a:moveTo>
                  <a:lnTo>
                    <a:pt x="4699" y="309880"/>
                  </a:lnTo>
                  <a:lnTo>
                    <a:pt x="2667" y="309118"/>
                  </a:lnTo>
                  <a:lnTo>
                    <a:pt x="736" y="309880"/>
                  </a:lnTo>
                  <a:lnTo>
                    <a:pt x="0" y="311912"/>
                  </a:lnTo>
                  <a:lnTo>
                    <a:pt x="736" y="313817"/>
                  </a:lnTo>
                  <a:lnTo>
                    <a:pt x="2667" y="314579"/>
                  </a:lnTo>
                  <a:lnTo>
                    <a:pt x="4699" y="313817"/>
                  </a:lnTo>
                  <a:lnTo>
                    <a:pt x="5435" y="311912"/>
                  </a:lnTo>
                  <a:close/>
                </a:path>
                <a:path w="1428115" h="380364">
                  <a:moveTo>
                    <a:pt x="5435" y="68326"/>
                  </a:moveTo>
                  <a:lnTo>
                    <a:pt x="4699" y="66421"/>
                  </a:lnTo>
                  <a:lnTo>
                    <a:pt x="2667" y="65659"/>
                  </a:lnTo>
                  <a:lnTo>
                    <a:pt x="736" y="66421"/>
                  </a:lnTo>
                  <a:lnTo>
                    <a:pt x="0" y="68326"/>
                  </a:lnTo>
                  <a:lnTo>
                    <a:pt x="736" y="70358"/>
                  </a:lnTo>
                  <a:lnTo>
                    <a:pt x="2667" y="71120"/>
                  </a:lnTo>
                  <a:lnTo>
                    <a:pt x="4699" y="70358"/>
                  </a:lnTo>
                  <a:lnTo>
                    <a:pt x="5435" y="68326"/>
                  </a:lnTo>
                  <a:close/>
                </a:path>
                <a:path w="1428115" h="380364">
                  <a:moveTo>
                    <a:pt x="70739" y="377571"/>
                  </a:moveTo>
                  <a:lnTo>
                    <a:pt x="69850" y="375666"/>
                  </a:lnTo>
                  <a:lnTo>
                    <a:pt x="67932" y="374777"/>
                  </a:lnTo>
                  <a:lnTo>
                    <a:pt x="66040" y="375666"/>
                  </a:lnTo>
                  <a:lnTo>
                    <a:pt x="65265" y="377571"/>
                  </a:lnTo>
                  <a:lnTo>
                    <a:pt x="66040" y="379476"/>
                  </a:lnTo>
                  <a:lnTo>
                    <a:pt x="67932" y="380238"/>
                  </a:lnTo>
                  <a:lnTo>
                    <a:pt x="69850" y="379476"/>
                  </a:lnTo>
                  <a:lnTo>
                    <a:pt x="70739" y="377571"/>
                  </a:lnTo>
                  <a:close/>
                </a:path>
                <a:path w="1428115" h="380364">
                  <a:moveTo>
                    <a:pt x="70739" y="2667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667"/>
                  </a:lnTo>
                  <a:lnTo>
                    <a:pt x="66040" y="4699"/>
                  </a:lnTo>
                  <a:lnTo>
                    <a:pt x="67932" y="5461"/>
                  </a:lnTo>
                  <a:lnTo>
                    <a:pt x="69850" y="4699"/>
                  </a:lnTo>
                  <a:lnTo>
                    <a:pt x="70739" y="2667"/>
                  </a:lnTo>
                  <a:close/>
                </a:path>
                <a:path w="1428115" h="380364">
                  <a:moveTo>
                    <a:pt x="1362837" y="377571"/>
                  </a:moveTo>
                  <a:lnTo>
                    <a:pt x="1362075" y="375666"/>
                  </a:lnTo>
                  <a:lnTo>
                    <a:pt x="1360157" y="374777"/>
                  </a:lnTo>
                  <a:lnTo>
                    <a:pt x="1358265" y="375666"/>
                  </a:lnTo>
                  <a:lnTo>
                    <a:pt x="1357376" y="377571"/>
                  </a:lnTo>
                  <a:lnTo>
                    <a:pt x="1358265" y="379476"/>
                  </a:lnTo>
                  <a:lnTo>
                    <a:pt x="1360157" y="380238"/>
                  </a:lnTo>
                  <a:lnTo>
                    <a:pt x="1362075" y="379476"/>
                  </a:lnTo>
                  <a:lnTo>
                    <a:pt x="1362837" y="377571"/>
                  </a:lnTo>
                  <a:close/>
                </a:path>
                <a:path w="1428115" h="380364">
                  <a:moveTo>
                    <a:pt x="1362837" y="2667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667"/>
                  </a:lnTo>
                  <a:lnTo>
                    <a:pt x="1358265" y="4699"/>
                  </a:lnTo>
                  <a:lnTo>
                    <a:pt x="1360157" y="5461"/>
                  </a:lnTo>
                  <a:lnTo>
                    <a:pt x="1362075" y="4699"/>
                  </a:lnTo>
                  <a:lnTo>
                    <a:pt x="1362837" y="2667"/>
                  </a:lnTo>
                  <a:close/>
                </a:path>
                <a:path w="1428115" h="380364">
                  <a:moveTo>
                    <a:pt x="1428115" y="311912"/>
                  </a:moveTo>
                  <a:lnTo>
                    <a:pt x="1427340" y="309880"/>
                  </a:lnTo>
                  <a:lnTo>
                    <a:pt x="1425435" y="309118"/>
                  </a:lnTo>
                  <a:lnTo>
                    <a:pt x="1423543" y="309880"/>
                  </a:lnTo>
                  <a:lnTo>
                    <a:pt x="1422654" y="311912"/>
                  </a:lnTo>
                  <a:lnTo>
                    <a:pt x="1423543" y="313817"/>
                  </a:lnTo>
                  <a:lnTo>
                    <a:pt x="1425435" y="314579"/>
                  </a:lnTo>
                  <a:lnTo>
                    <a:pt x="1427340" y="313817"/>
                  </a:lnTo>
                  <a:lnTo>
                    <a:pt x="1428115" y="311912"/>
                  </a:lnTo>
                  <a:close/>
                </a:path>
                <a:path w="1428115" h="380364">
                  <a:moveTo>
                    <a:pt x="1428115" y="68326"/>
                  </a:moveTo>
                  <a:lnTo>
                    <a:pt x="1427340" y="66421"/>
                  </a:lnTo>
                  <a:lnTo>
                    <a:pt x="1425435" y="65659"/>
                  </a:lnTo>
                  <a:lnTo>
                    <a:pt x="1423543" y="66421"/>
                  </a:lnTo>
                  <a:lnTo>
                    <a:pt x="1422654" y="68326"/>
                  </a:lnTo>
                  <a:lnTo>
                    <a:pt x="1423543" y="70358"/>
                  </a:lnTo>
                  <a:lnTo>
                    <a:pt x="1425435" y="71120"/>
                  </a:lnTo>
                  <a:lnTo>
                    <a:pt x="1427340" y="70358"/>
                  </a:lnTo>
                  <a:lnTo>
                    <a:pt x="1428115" y="68326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24625" y="3380359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1362836" y="371092"/>
                  </a:moveTo>
                  <a:lnTo>
                    <a:pt x="65530" y="371092"/>
                  </a:lnTo>
                  <a:lnTo>
                    <a:pt x="40004" y="366013"/>
                  </a:lnTo>
                  <a:lnTo>
                    <a:pt x="19176" y="352042"/>
                  </a:lnTo>
                  <a:lnTo>
                    <a:pt x="5206" y="331342"/>
                  </a:lnTo>
                  <a:lnTo>
                    <a:pt x="0" y="306069"/>
                  </a:lnTo>
                  <a:lnTo>
                    <a:pt x="0" y="65023"/>
                  </a:lnTo>
                  <a:lnTo>
                    <a:pt x="5206" y="39749"/>
                  </a:lnTo>
                  <a:lnTo>
                    <a:pt x="19176" y="19050"/>
                  </a:lnTo>
                  <a:lnTo>
                    <a:pt x="40004" y="5079"/>
                  </a:lnTo>
                  <a:lnTo>
                    <a:pt x="65530" y="0"/>
                  </a:lnTo>
                  <a:lnTo>
                    <a:pt x="1362836" y="0"/>
                  </a:lnTo>
                  <a:lnTo>
                    <a:pt x="1388363" y="5079"/>
                  </a:lnTo>
                  <a:lnTo>
                    <a:pt x="1409191" y="19050"/>
                  </a:lnTo>
                  <a:lnTo>
                    <a:pt x="1423288" y="39749"/>
                  </a:lnTo>
                  <a:lnTo>
                    <a:pt x="1428369" y="65023"/>
                  </a:lnTo>
                  <a:lnTo>
                    <a:pt x="1428369" y="306069"/>
                  </a:lnTo>
                  <a:lnTo>
                    <a:pt x="1423288" y="331342"/>
                  </a:lnTo>
                  <a:lnTo>
                    <a:pt x="1409191" y="352042"/>
                  </a:lnTo>
                  <a:lnTo>
                    <a:pt x="1388363" y="366013"/>
                  </a:lnTo>
                  <a:lnTo>
                    <a:pt x="1362836" y="37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29324" y="3385184"/>
              <a:ext cx="1428750" cy="371475"/>
            </a:xfrm>
            <a:custGeom>
              <a:avLst/>
              <a:gdLst/>
              <a:ahLst/>
              <a:cxnLst/>
              <a:rect l="l" t="t" r="r" b="b"/>
              <a:pathLst>
                <a:path w="1428750" h="371475">
                  <a:moveTo>
                    <a:pt x="56642" y="0"/>
                  </a:moveTo>
                  <a:lnTo>
                    <a:pt x="56642" y="0"/>
                  </a:lnTo>
                  <a:lnTo>
                    <a:pt x="6475" y="37464"/>
                  </a:lnTo>
                  <a:lnTo>
                    <a:pt x="0" y="57023"/>
                  </a:lnTo>
                </a:path>
                <a:path w="1428750" h="371475">
                  <a:moveTo>
                    <a:pt x="0" y="85598"/>
                  </a:moveTo>
                  <a:lnTo>
                    <a:pt x="0" y="295147"/>
                  </a:lnTo>
                </a:path>
                <a:path w="1428750" h="371475">
                  <a:moveTo>
                    <a:pt x="9650" y="323722"/>
                  </a:moveTo>
                  <a:lnTo>
                    <a:pt x="9650" y="323722"/>
                  </a:lnTo>
                  <a:lnTo>
                    <a:pt x="16255" y="341122"/>
                  </a:lnTo>
                  <a:lnTo>
                    <a:pt x="26924" y="355345"/>
                  </a:lnTo>
                  <a:lnTo>
                    <a:pt x="40894" y="365505"/>
                  </a:lnTo>
                  <a:lnTo>
                    <a:pt x="57150" y="370839"/>
                  </a:lnTo>
                </a:path>
                <a:path w="1428750" h="371475">
                  <a:moveTo>
                    <a:pt x="85851" y="371347"/>
                  </a:moveTo>
                  <a:lnTo>
                    <a:pt x="1352169" y="371347"/>
                  </a:lnTo>
                </a:path>
                <a:path w="1428750" h="371475">
                  <a:moveTo>
                    <a:pt x="1381125" y="371220"/>
                  </a:moveTo>
                  <a:lnTo>
                    <a:pt x="1381125" y="371220"/>
                  </a:lnTo>
                  <a:lnTo>
                    <a:pt x="1398524" y="363219"/>
                  </a:lnTo>
                  <a:lnTo>
                    <a:pt x="1412875" y="350392"/>
                  </a:lnTo>
                  <a:lnTo>
                    <a:pt x="1423033" y="333755"/>
                  </a:lnTo>
                  <a:lnTo>
                    <a:pt x="1428369" y="314197"/>
                  </a:lnTo>
                </a:path>
                <a:path w="1428750" h="371475">
                  <a:moveTo>
                    <a:pt x="1428750" y="295020"/>
                  </a:moveTo>
                  <a:lnTo>
                    <a:pt x="1428750" y="76073"/>
                  </a:lnTo>
                </a:path>
                <a:path w="1428750" h="371475">
                  <a:moveTo>
                    <a:pt x="1428750" y="47116"/>
                  </a:moveTo>
                  <a:lnTo>
                    <a:pt x="1428750" y="47116"/>
                  </a:lnTo>
                  <a:lnTo>
                    <a:pt x="1391283" y="5206"/>
                  </a:lnTo>
                  <a:lnTo>
                    <a:pt x="1371600" y="0"/>
                  </a:lnTo>
                </a:path>
                <a:path w="1428750" h="371475">
                  <a:moveTo>
                    <a:pt x="1342644" y="0"/>
                  </a:moveTo>
                  <a:lnTo>
                    <a:pt x="76326" y="0"/>
                  </a:lnTo>
                </a:path>
              </a:pathLst>
            </a:custGeom>
            <a:ln w="5436">
              <a:solidFill>
                <a:srgbClr val="3B4852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24625" y="3380358"/>
              <a:ext cx="1428115" cy="370840"/>
            </a:xfrm>
            <a:custGeom>
              <a:avLst/>
              <a:gdLst/>
              <a:ahLst/>
              <a:cxnLst/>
              <a:rect l="l" t="t" r="r" b="b"/>
              <a:pathLst>
                <a:path w="1428115" h="370839">
                  <a:moveTo>
                    <a:pt x="5435" y="304165"/>
                  </a:moveTo>
                  <a:lnTo>
                    <a:pt x="4699" y="302260"/>
                  </a:lnTo>
                  <a:lnTo>
                    <a:pt x="2667" y="301498"/>
                  </a:lnTo>
                  <a:lnTo>
                    <a:pt x="736" y="302260"/>
                  </a:lnTo>
                  <a:lnTo>
                    <a:pt x="0" y="304165"/>
                  </a:lnTo>
                  <a:lnTo>
                    <a:pt x="736" y="305943"/>
                  </a:lnTo>
                  <a:lnTo>
                    <a:pt x="2667" y="306832"/>
                  </a:lnTo>
                  <a:lnTo>
                    <a:pt x="4699" y="305943"/>
                  </a:lnTo>
                  <a:lnTo>
                    <a:pt x="5435" y="304165"/>
                  </a:lnTo>
                  <a:close/>
                </a:path>
                <a:path w="1428115" h="370839">
                  <a:moveTo>
                    <a:pt x="5435" y="66675"/>
                  </a:moveTo>
                  <a:lnTo>
                    <a:pt x="4699" y="64770"/>
                  </a:lnTo>
                  <a:lnTo>
                    <a:pt x="2667" y="64008"/>
                  </a:lnTo>
                  <a:lnTo>
                    <a:pt x="736" y="64770"/>
                  </a:lnTo>
                  <a:lnTo>
                    <a:pt x="0" y="66675"/>
                  </a:lnTo>
                  <a:lnTo>
                    <a:pt x="736" y="68580"/>
                  </a:lnTo>
                  <a:lnTo>
                    <a:pt x="2667" y="69342"/>
                  </a:lnTo>
                  <a:lnTo>
                    <a:pt x="4699" y="68580"/>
                  </a:lnTo>
                  <a:lnTo>
                    <a:pt x="5435" y="66675"/>
                  </a:lnTo>
                  <a:close/>
                </a:path>
                <a:path w="1428115" h="370839">
                  <a:moveTo>
                    <a:pt x="70739" y="368173"/>
                  </a:moveTo>
                  <a:lnTo>
                    <a:pt x="69850" y="366268"/>
                  </a:lnTo>
                  <a:lnTo>
                    <a:pt x="67932" y="365506"/>
                  </a:lnTo>
                  <a:lnTo>
                    <a:pt x="66040" y="366268"/>
                  </a:lnTo>
                  <a:lnTo>
                    <a:pt x="65265" y="368173"/>
                  </a:lnTo>
                  <a:lnTo>
                    <a:pt x="66040" y="370078"/>
                  </a:lnTo>
                  <a:lnTo>
                    <a:pt x="67932" y="370840"/>
                  </a:lnTo>
                  <a:lnTo>
                    <a:pt x="69850" y="370078"/>
                  </a:lnTo>
                  <a:lnTo>
                    <a:pt x="70739" y="368173"/>
                  </a:lnTo>
                  <a:close/>
                </a:path>
                <a:path w="1428115" h="370839">
                  <a:moveTo>
                    <a:pt x="70739" y="2667"/>
                  </a:moveTo>
                  <a:lnTo>
                    <a:pt x="69850" y="762"/>
                  </a:lnTo>
                  <a:lnTo>
                    <a:pt x="67932" y="0"/>
                  </a:lnTo>
                  <a:lnTo>
                    <a:pt x="66040" y="762"/>
                  </a:lnTo>
                  <a:lnTo>
                    <a:pt x="65265" y="2667"/>
                  </a:lnTo>
                  <a:lnTo>
                    <a:pt x="66040" y="4572"/>
                  </a:lnTo>
                  <a:lnTo>
                    <a:pt x="67932" y="5334"/>
                  </a:lnTo>
                  <a:lnTo>
                    <a:pt x="69850" y="4572"/>
                  </a:lnTo>
                  <a:lnTo>
                    <a:pt x="70739" y="2667"/>
                  </a:lnTo>
                  <a:close/>
                </a:path>
                <a:path w="1428115" h="370839">
                  <a:moveTo>
                    <a:pt x="1362837" y="368173"/>
                  </a:moveTo>
                  <a:lnTo>
                    <a:pt x="1362075" y="366268"/>
                  </a:lnTo>
                  <a:lnTo>
                    <a:pt x="1360157" y="365506"/>
                  </a:lnTo>
                  <a:lnTo>
                    <a:pt x="1358265" y="366268"/>
                  </a:lnTo>
                  <a:lnTo>
                    <a:pt x="1357376" y="368173"/>
                  </a:lnTo>
                  <a:lnTo>
                    <a:pt x="1358265" y="370078"/>
                  </a:lnTo>
                  <a:lnTo>
                    <a:pt x="1360157" y="370840"/>
                  </a:lnTo>
                  <a:lnTo>
                    <a:pt x="1362075" y="370078"/>
                  </a:lnTo>
                  <a:lnTo>
                    <a:pt x="1362837" y="368173"/>
                  </a:lnTo>
                  <a:close/>
                </a:path>
                <a:path w="1428115" h="370839">
                  <a:moveTo>
                    <a:pt x="1362837" y="2667"/>
                  </a:moveTo>
                  <a:lnTo>
                    <a:pt x="1362075" y="762"/>
                  </a:lnTo>
                  <a:lnTo>
                    <a:pt x="1360157" y="0"/>
                  </a:lnTo>
                  <a:lnTo>
                    <a:pt x="1358265" y="762"/>
                  </a:lnTo>
                  <a:lnTo>
                    <a:pt x="1357376" y="2667"/>
                  </a:lnTo>
                  <a:lnTo>
                    <a:pt x="1358265" y="4572"/>
                  </a:lnTo>
                  <a:lnTo>
                    <a:pt x="1360157" y="5334"/>
                  </a:lnTo>
                  <a:lnTo>
                    <a:pt x="1362075" y="4572"/>
                  </a:lnTo>
                  <a:lnTo>
                    <a:pt x="1362837" y="2667"/>
                  </a:lnTo>
                  <a:close/>
                </a:path>
                <a:path w="1428115" h="370839">
                  <a:moveTo>
                    <a:pt x="1428115" y="304165"/>
                  </a:moveTo>
                  <a:lnTo>
                    <a:pt x="1427340" y="302260"/>
                  </a:lnTo>
                  <a:lnTo>
                    <a:pt x="1425435" y="301498"/>
                  </a:lnTo>
                  <a:lnTo>
                    <a:pt x="1423543" y="302260"/>
                  </a:lnTo>
                  <a:lnTo>
                    <a:pt x="1422654" y="304165"/>
                  </a:lnTo>
                  <a:lnTo>
                    <a:pt x="1423543" y="305943"/>
                  </a:lnTo>
                  <a:lnTo>
                    <a:pt x="1425435" y="306832"/>
                  </a:lnTo>
                  <a:lnTo>
                    <a:pt x="1427340" y="305943"/>
                  </a:lnTo>
                  <a:lnTo>
                    <a:pt x="1428115" y="304165"/>
                  </a:lnTo>
                  <a:close/>
                </a:path>
                <a:path w="1428115" h="370839">
                  <a:moveTo>
                    <a:pt x="1428115" y="66675"/>
                  </a:moveTo>
                  <a:lnTo>
                    <a:pt x="1427340" y="64770"/>
                  </a:lnTo>
                  <a:lnTo>
                    <a:pt x="1425435" y="64008"/>
                  </a:lnTo>
                  <a:lnTo>
                    <a:pt x="1423543" y="64770"/>
                  </a:lnTo>
                  <a:lnTo>
                    <a:pt x="1422654" y="66675"/>
                  </a:lnTo>
                  <a:lnTo>
                    <a:pt x="1423543" y="68580"/>
                  </a:lnTo>
                  <a:lnTo>
                    <a:pt x="1425435" y="69342"/>
                  </a:lnTo>
                  <a:lnTo>
                    <a:pt x="1427340" y="68580"/>
                  </a:lnTo>
                  <a:lnTo>
                    <a:pt x="1428115" y="66675"/>
                  </a:lnTo>
                  <a:close/>
                </a:path>
              </a:pathLst>
            </a:custGeom>
            <a:solidFill>
              <a:srgbClr val="3B4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6525" y="3513645"/>
              <a:ext cx="190500" cy="1904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5575" y="4427790"/>
              <a:ext cx="190500" cy="19996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5575" y="3970718"/>
              <a:ext cx="190500" cy="19996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6525" y="4922951"/>
              <a:ext cx="171450" cy="1809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0" y="3504120"/>
              <a:ext cx="190500" cy="19996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1000" y="3980229"/>
              <a:ext cx="190500" cy="1904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000" y="4437315"/>
              <a:ext cx="190500" cy="19996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4175" y="0"/>
              <a:ext cx="2781300" cy="259003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770116" y="4859192"/>
            <a:ext cx="386080" cy="3956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750" spc="-25" dirty="0">
                <a:solidFill>
                  <a:srgbClr val="0D7940"/>
                </a:solidFill>
                <a:latin typeface="Arial Black"/>
                <a:cs typeface="Arial Black"/>
              </a:rPr>
              <a:t>FTE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60" dirty="0">
                <a:solidFill>
                  <a:srgbClr val="0D7940"/>
                </a:solidFill>
                <a:latin typeface="Arial Black"/>
                <a:cs typeface="Arial Black"/>
              </a:rPr>
              <a:t>Number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dirty="0">
                <a:solidFill>
                  <a:srgbClr val="0D7940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70116" y="3429804"/>
            <a:ext cx="777240" cy="2813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spc="-70" dirty="0">
                <a:solidFill>
                  <a:srgbClr val="0D7940"/>
                </a:solidFill>
                <a:latin typeface="Arial Black"/>
                <a:cs typeface="Arial Black"/>
              </a:rPr>
              <a:t>Headquarters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solidFill>
                  <a:srgbClr val="0D7940"/>
                </a:solidFill>
                <a:latin typeface="Arial"/>
                <a:cs typeface="Arial"/>
              </a:rPr>
              <a:t>EN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72526" y="3435152"/>
            <a:ext cx="942340" cy="2457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50" spc="-10" dirty="0">
                <a:solidFill>
                  <a:srgbClr val="0D7940"/>
                </a:solidFill>
                <a:latin typeface="Arial Black"/>
                <a:cs typeface="Arial Black"/>
              </a:rPr>
              <a:t>Sector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solidFill>
                  <a:srgbClr val="0D7940"/>
                </a:solidFill>
                <a:latin typeface="Arial"/>
                <a:cs typeface="Arial"/>
              </a:rPr>
              <a:t>Real</a:t>
            </a:r>
            <a:r>
              <a:rPr sz="600" spc="95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D7940"/>
                </a:solidFill>
                <a:latin typeface="Arial"/>
                <a:cs typeface="Arial"/>
              </a:rPr>
              <a:t>estate</a:t>
            </a:r>
            <a:r>
              <a:rPr sz="600" spc="100" dirty="0">
                <a:solidFill>
                  <a:srgbClr val="0D7940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0D7940"/>
                </a:solidFill>
                <a:latin typeface="Arial"/>
                <a:cs typeface="Arial"/>
              </a:rPr>
              <a:t>crowdfunding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70116" y="3898962"/>
            <a:ext cx="5556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800" spc="-50" dirty="0">
                <a:solidFill>
                  <a:srgbClr val="0D7940"/>
                </a:solidFill>
                <a:latin typeface="Arial Black"/>
                <a:cs typeface="Arial Black"/>
              </a:rPr>
              <a:t>Year</a:t>
            </a:r>
            <a:r>
              <a:rPr sz="800" spc="-90" dirty="0">
                <a:solidFill>
                  <a:srgbClr val="0D7940"/>
                </a:solidFill>
                <a:latin typeface="Arial Black"/>
                <a:cs typeface="Arial Black"/>
              </a:rPr>
              <a:t> </a:t>
            </a:r>
            <a:r>
              <a:rPr sz="800" spc="-25" dirty="0">
                <a:solidFill>
                  <a:srgbClr val="0D7940"/>
                </a:solidFill>
                <a:latin typeface="Arial Black"/>
                <a:cs typeface="Arial Black"/>
              </a:rPr>
              <a:t>of </a:t>
            </a:r>
            <a:r>
              <a:rPr sz="800" spc="-60" dirty="0">
                <a:solidFill>
                  <a:srgbClr val="0D7940"/>
                </a:solidFill>
                <a:latin typeface="Arial Black"/>
                <a:cs typeface="Arial Black"/>
              </a:rPr>
              <a:t>foundation </a:t>
            </a:r>
            <a:r>
              <a:rPr sz="650" spc="-20" dirty="0">
                <a:solidFill>
                  <a:srgbClr val="0D7940"/>
                </a:solidFill>
                <a:latin typeface="Arial"/>
                <a:cs typeface="Arial"/>
              </a:rPr>
              <a:t>2020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72526" y="3914513"/>
            <a:ext cx="514350" cy="269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50" spc="-60" dirty="0">
                <a:solidFill>
                  <a:srgbClr val="0D7940"/>
                </a:solidFill>
                <a:latin typeface="Arial Black"/>
                <a:cs typeface="Arial Black"/>
              </a:rPr>
              <a:t>Legal</a:t>
            </a:r>
            <a:r>
              <a:rPr sz="750" spc="-20" dirty="0">
                <a:solidFill>
                  <a:srgbClr val="0D7940"/>
                </a:solidFill>
                <a:latin typeface="Arial Black"/>
                <a:cs typeface="Arial Black"/>
              </a:rPr>
              <a:t> </a:t>
            </a:r>
            <a:r>
              <a:rPr sz="750" spc="-50" dirty="0">
                <a:solidFill>
                  <a:srgbClr val="0D7940"/>
                </a:solidFill>
                <a:latin typeface="Arial Black"/>
                <a:cs typeface="Arial Black"/>
              </a:rPr>
              <a:t>form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solidFill>
                  <a:srgbClr val="0D7940"/>
                </a:solidFill>
                <a:latin typeface="Arial Black"/>
                <a:cs typeface="Arial Black"/>
              </a:rPr>
              <a:t>UG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70116" y="4398352"/>
            <a:ext cx="687705" cy="2673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750" spc="-100" dirty="0">
                <a:solidFill>
                  <a:srgbClr val="0D7940"/>
                </a:solidFill>
                <a:latin typeface="Arial Black"/>
                <a:cs typeface="Arial Black"/>
              </a:rPr>
              <a:t>Completed</a:t>
            </a:r>
            <a:r>
              <a:rPr sz="750" spc="-5" dirty="0">
                <a:solidFill>
                  <a:srgbClr val="0D7940"/>
                </a:solidFill>
                <a:latin typeface="Arial Black"/>
                <a:cs typeface="Arial Black"/>
              </a:rPr>
              <a:t> </a:t>
            </a:r>
            <a:r>
              <a:rPr sz="750" spc="-30" dirty="0">
                <a:solidFill>
                  <a:srgbClr val="0D7940"/>
                </a:solidFill>
                <a:latin typeface="Arial Black"/>
                <a:cs typeface="Arial Black"/>
              </a:rPr>
              <a:t>Vol.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dirty="0">
                <a:solidFill>
                  <a:srgbClr val="0D7940"/>
                </a:solidFill>
                <a:latin typeface="Arial"/>
                <a:cs typeface="Arial"/>
              </a:rPr>
              <a:t>ca.19mo. </a:t>
            </a:r>
            <a:r>
              <a:rPr sz="600" spc="-50" dirty="0">
                <a:solidFill>
                  <a:srgbClr val="0D7940"/>
                </a:solidFill>
                <a:latin typeface="Arial"/>
                <a:cs typeface="Arial"/>
              </a:rPr>
              <a:t>€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94116" y="4397167"/>
            <a:ext cx="735965" cy="2673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750" spc="-80" dirty="0">
                <a:solidFill>
                  <a:srgbClr val="0D7940"/>
                </a:solidFill>
                <a:latin typeface="Arial Black"/>
                <a:cs typeface="Arial Black"/>
              </a:rPr>
              <a:t>Funded</a:t>
            </a:r>
            <a:r>
              <a:rPr sz="750" spc="-15" dirty="0">
                <a:solidFill>
                  <a:srgbClr val="0D7940"/>
                </a:solidFill>
                <a:latin typeface="Arial Black"/>
                <a:cs typeface="Arial Black"/>
              </a:rPr>
              <a:t> </a:t>
            </a:r>
            <a:r>
              <a:rPr sz="750" spc="-70" dirty="0">
                <a:solidFill>
                  <a:srgbClr val="0D7940"/>
                </a:solidFill>
                <a:latin typeface="Arial Black"/>
                <a:cs typeface="Arial Black"/>
              </a:rPr>
              <a:t>projects</a:t>
            </a:r>
            <a:endParaRPr sz="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25" dirty="0">
                <a:solidFill>
                  <a:srgbClr val="0D7940"/>
                </a:solidFill>
                <a:latin typeface="Arial"/>
                <a:cs typeface="Arial"/>
              </a:rPr>
              <a:t>43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05525" y="717296"/>
            <a:ext cx="3905250" cy="3904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"/>
            <a:ext cx="10696575" cy="7560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0696575" cy="7562850"/>
            <a:chOff x="0" y="0"/>
            <a:chExt cx="10696575" cy="75628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325100" cy="2273300"/>
            </a:xfrm>
            <a:custGeom>
              <a:avLst/>
              <a:gdLst/>
              <a:ahLst/>
              <a:cxnLst/>
              <a:rect l="l" t="t" r="r" b="b"/>
              <a:pathLst>
                <a:path w="10325100" h="2273300">
                  <a:moveTo>
                    <a:pt x="24350" y="2171700"/>
                  </a:moveTo>
                  <a:lnTo>
                    <a:pt x="18309" y="2159000"/>
                  </a:lnTo>
                  <a:lnTo>
                    <a:pt x="0" y="2159000"/>
                  </a:lnTo>
                  <a:lnTo>
                    <a:pt x="0" y="0"/>
                  </a:lnTo>
                  <a:lnTo>
                    <a:pt x="10325100" y="0"/>
                  </a:lnTo>
                  <a:lnTo>
                    <a:pt x="10291191" y="25400"/>
                  </a:lnTo>
                  <a:lnTo>
                    <a:pt x="10285221" y="38100"/>
                  </a:lnTo>
                  <a:lnTo>
                    <a:pt x="10275061" y="50800"/>
                  </a:lnTo>
                  <a:lnTo>
                    <a:pt x="10264140" y="63500"/>
                  </a:lnTo>
                  <a:lnTo>
                    <a:pt x="10251502" y="76200"/>
                  </a:lnTo>
                  <a:lnTo>
                    <a:pt x="10236200" y="76200"/>
                  </a:lnTo>
                  <a:lnTo>
                    <a:pt x="10235064" y="88900"/>
                  </a:lnTo>
                  <a:lnTo>
                    <a:pt x="10207982" y="88900"/>
                  </a:lnTo>
                  <a:lnTo>
                    <a:pt x="10198989" y="101600"/>
                  </a:lnTo>
                  <a:lnTo>
                    <a:pt x="10195721" y="114300"/>
                  </a:lnTo>
                  <a:lnTo>
                    <a:pt x="10181807" y="114300"/>
                  </a:lnTo>
                  <a:lnTo>
                    <a:pt x="10173970" y="127000"/>
                  </a:lnTo>
                  <a:lnTo>
                    <a:pt x="10161922" y="139700"/>
                  </a:lnTo>
                  <a:lnTo>
                    <a:pt x="10140648" y="139700"/>
                  </a:lnTo>
                  <a:lnTo>
                    <a:pt x="10117301" y="152400"/>
                  </a:lnTo>
                  <a:lnTo>
                    <a:pt x="10063309" y="152400"/>
                  </a:lnTo>
                  <a:lnTo>
                    <a:pt x="10030841" y="165100"/>
                  </a:lnTo>
                  <a:lnTo>
                    <a:pt x="10000277" y="190500"/>
                  </a:lnTo>
                  <a:lnTo>
                    <a:pt x="9955974" y="190500"/>
                  </a:lnTo>
                  <a:lnTo>
                    <a:pt x="9925811" y="228600"/>
                  </a:lnTo>
                  <a:lnTo>
                    <a:pt x="9925431" y="241300"/>
                  </a:lnTo>
                  <a:lnTo>
                    <a:pt x="9911715" y="241300"/>
                  </a:lnTo>
                  <a:lnTo>
                    <a:pt x="9908921" y="254000"/>
                  </a:lnTo>
                  <a:lnTo>
                    <a:pt x="9852878" y="254000"/>
                  </a:lnTo>
                  <a:lnTo>
                    <a:pt x="9833991" y="266700"/>
                  </a:lnTo>
                  <a:lnTo>
                    <a:pt x="9793575" y="266700"/>
                  </a:lnTo>
                  <a:lnTo>
                    <a:pt x="9781032" y="304800"/>
                  </a:lnTo>
                  <a:lnTo>
                    <a:pt x="9688927" y="330200"/>
                  </a:lnTo>
                  <a:lnTo>
                    <a:pt x="9642829" y="355600"/>
                  </a:lnTo>
                  <a:lnTo>
                    <a:pt x="9596797" y="368300"/>
                  </a:lnTo>
                  <a:lnTo>
                    <a:pt x="9550908" y="368300"/>
                  </a:lnTo>
                  <a:lnTo>
                    <a:pt x="9546511" y="381000"/>
                  </a:lnTo>
                  <a:lnTo>
                    <a:pt x="9480808" y="381000"/>
                  </a:lnTo>
                  <a:lnTo>
                    <a:pt x="9453626" y="406400"/>
                  </a:lnTo>
                  <a:lnTo>
                    <a:pt x="9376488" y="431800"/>
                  </a:lnTo>
                  <a:lnTo>
                    <a:pt x="9330985" y="444500"/>
                  </a:lnTo>
                  <a:lnTo>
                    <a:pt x="9232658" y="469900"/>
                  </a:lnTo>
                  <a:lnTo>
                    <a:pt x="9133944" y="508000"/>
                  </a:lnTo>
                  <a:lnTo>
                    <a:pt x="9080754" y="508000"/>
                  </a:lnTo>
                  <a:lnTo>
                    <a:pt x="9079103" y="520700"/>
                  </a:lnTo>
                  <a:lnTo>
                    <a:pt x="9005316" y="520700"/>
                  </a:lnTo>
                  <a:lnTo>
                    <a:pt x="8963025" y="533400"/>
                  </a:lnTo>
                  <a:lnTo>
                    <a:pt x="8961628" y="533400"/>
                  </a:lnTo>
                  <a:lnTo>
                    <a:pt x="8958960" y="546100"/>
                  </a:lnTo>
                  <a:lnTo>
                    <a:pt x="8952992" y="546100"/>
                  </a:lnTo>
                  <a:lnTo>
                    <a:pt x="8955087" y="558800"/>
                  </a:lnTo>
                  <a:lnTo>
                    <a:pt x="8942419" y="571500"/>
                  </a:lnTo>
                  <a:lnTo>
                    <a:pt x="8923131" y="584200"/>
                  </a:lnTo>
                  <a:lnTo>
                    <a:pt x="8905367" y="584200"/>
                  </a:lnTo>
                  <a:lnTo>
                    <a:pt x="8862004" y="622300"/>
                  </a:lnTo>
                  <a:lnTo>
                    <a:pt x="8849106" y="635000"/>
                  </a:lnTo>
                  <a:lnTo>
                    <a:pt x="8831580" y="635000"/>
                  </a:lnTo>
                  <a:lnTo>
                    <a:pt x="8807958" y="647700"/>
                  </a:lnTo>
                  <a:lnTo>
                    <a:pt x="8802878" y="647700"/>
                  </a:lnTo>
                  <a:lnTo>
                    <a:pt x="8789923" y="660400"/>
                  </a:lnTo>
                  <a:lnTo>
                    <a:pt x="8772270" y="685800"/>
                  </a:lnTo>
                  <a:lnTo>
                    <a:pt x="8756622" y="685800"/>
                  </a:lnTo>
                  <a:lnTo>
                    <a:pt x="8736044" y="698500"/>
                  </a:lnTo>
                  <a:lnTo>
                    <a:pt x="8716656" y="723900"/>
                  </a:lnTo>
                  <a:lnTo>
                    <a:pt x="8704580" y="736600"/>
                  </a:lnTo>
                  <a:lnTo>
                    <a:pt x="8625840" y="787400"/>
                  </a:lnTo>
                  <a:lnTo>
                    <a:pt x="8581921" y="838200"/>
                  </a:lnTo>
                  <a:lnTo>
                    <a:pt x="8544124" y="863600"/>
                  </a:lnTo>
                  <a:lnTo>
                    <a:pt x="8509820" y="889000"/>
                  </a:lnTo>
                  <a:lnTo>
                    <a:pt x="8476381" y="901700"/>
                  </a:lnTo>
                  <a:lnTo>
                    <a:pt x="8441182" y="927100"/>
                  </a:lnTo>
                  <a:lnTo>
                    <a:pt x="8399649" y="939800"/>
                  </a:lnTo>
                  <a:lnTo>
                    <a:pt x="8359140" y="939800"/>
                  </a:lnTo>
                  <a:lnTo>
                    <a:pt x="8280527" y="965200"/>
                  </a:lnTo>
                  <a:lnTo>
                    <a:pt x="8253438" y="977900"/>
                  </a:lnTo>
                  <a:lnTo>
                    <a:pt x="8231647" y="990600"/>
                  </a:lnTo>
                  <a:lnTo>
                    <a:pt x="8214928" y="990600"/>
                  </a:lnTo>
                  <a:lnTo>
                    <a:pt x="8203057" y="1016000"/>
                  </a:lnTo>
                  <a:lnTo>
                    <a:pt x="8156829" y="1028700"/>
                  </a:lnTo>
                  <a:lnTo>
                    <a:pt x="8081391" y="1066800"/>
                  </a:lnTo>
                  <a:lnTo>
                    <a:pt x="8080756" y="1066800"/>
                  </a:lnTo>
                  <a:lnTo>
                    <a:pt x="8073517" y="1079500"/>
                  </a:lnTo>
                  <a:lnTo>
                    <a:pt x="8049006" y="1079500"/>
                  </a:lnTo>
                  <a:lnTo>
                    <a:pt x="8042211" y="1104900"/>
                  </a:lnTo>
                  <a:lnTo>
                    <a:pt x="8014065" y="1104900"/>
                  </a:lnTo>
                  <a:lnTo>
                    <a:pt x="8003530" y="1117600"/>
                  </a:lnTo>
                  <a:lnTo>
                    <a:pt x="7997317" y="1117600"/>
                  </a:lnTo>
                  <a:lnTo>
                    <a:pt x="7988769" y="1130300"/>
                  </a:lnTo>
                  <a:lnTo>
                    <a:pt x="7972152" y="1130300"/>
                  </a:lnTo>
                  <a:lnTo>
                    <a:pt x="7962392" y="1143000"/>
                  </a:lnTo>
                  <a:lnTo>
                    <a:pt x="7951533" y="1155700"/>
                  </a:lnTo>
                  <a:lnTo>
                    <a:pt x="7939913" y="1168400"/>
                  </a:lnTo>
                  <a:lnTo>
                    <a:pt x="7934959" y="1181100"/>
                  </a:lnTo>
                  <a:lnTo>
                    <a:pt x="7865998" y="1181100"/>
                  </a:lnTo>
                  <a:lnTo>
                    <a:pt x="7844676" y="1193800"/>
                  </a:lnTo>
                  <a:lnTo>
                    <a:pt x="7825057" y="1193800"/>
                  </a:lnTo>
                  <a:lnTo>
                    <a:pt x="7806508" y="1206500"/>
                  </a:lnTo>
                  <a:lnTo>
                    <a:pt x="7788402" y="1219200"/>
                  </a:lnTo>
                  <a:lnTo>
                    <a:pt x="7767852" y="1219200"/>
                  </a:lnTo>
                  <a:lnTo>
                    <a:pt x="7748222" y="1231900"/>
                  </a:lnTo>
                  <a:lnTo>
                    <a:pt x="7729662" y="1244600"/>
                  </a:lnTo>
                  <a:lnTo>
                    <a:pt x="7697089" y="1244600"/>
                  </a:lnTo>
                  <a:lnTo>
                    <a:pt x="7690683" y="1257300"/>
                  </a:lnTo>
                  <a:lnTo>
                    <a:pt x="7685278" y="1270000"/>
                  </a:lnTo>
                  <a:lnTo>
                    <a:pt x="7614449" y="1270000"/>
                  </a:lnTo>
                  <a:lnTo>
                    <a:pt x="7611236" y="1282700"/>
                  </a:lnTo>
                  <a:lnTo>
                    <a:pt x="7592059" y="1282700"/>
                  </a:lnTo>
                  <a:lnTo>
                    <a:pt x="7588122" y="1295400"/>
                  </a:lnTo>
                  <a:lnTo>
                    <a:pt x="7576058" y="1295400"/>
                  </a:lnTo>
                  <a:lnTo>
                    <a:pt x="7569062" y="1308100"/>
                  </a:lnTo>
                  <a:lnTo>
                    <a:pt x="7501763" y="1308100"/>
                  </a:lnTo>
                  <a:lnTo>
                    <a:pt x="7493254" y="1320800"/>
                  </a:lnTo>
                  <a:lnTo>
                    <a:pt x="7449566" y="1320800"/>
                  </a:lnTo>
                  <a:lnTo>
                    <a:pt x="7433309" y="1346200"/>
                  </a:lnTo>
                  <a:lnTo>
                    <a:pt x="7420609" y="1358900"/>
                  </a:lnTo>
                  <a:lnTo>
                    <a:pt x="7361428" y="1397000"/>
                  </a:lnTo>
                  <a:lnTo>
                    <a:pt x="7274432" y="1447800"/>
                  </a:lnTo>
                  <a:lnTo>
                    <a:pt x="7247525" y="1473200"/>
                  </a:lnTo>
                  <a:lnTo>
                    <a:pt x="7190047" y="1473200"/>
                  </a:lnTo>
                  <a:lnTo>
                    <a:pt x="7177785" y="1485900"/>
                  </a:lnTo>
                  <a:lnTo>
                    <a:pt x="7159590" y="1498600"/>
                  </a:lnTo>
                  <a:lnTo>
                    <a:pt x="7145766" y="1511300"/>
                  </a:lnTo>
                  <a:lnTo>
                    <a:pt x="7130012" y="1524000"/>
                  </a:lnTo>
                  <a:lnTo>
                    <a:pt x="7106031" y="1536700"/>
                  </a:lnTo>
                  <a:lnTo>
                    <a:pt x="7071238" y="1574800"/>
                  </a:lnTo>
                  <a:lnTo>
                    <a:pt x="7027529" y="1600200"/>
                  </a:lnTo>
                  <a:lnTo>
                    <a:pt x="6982176" y="1625600"/>
                  </a:lnTo>
                  <a:lnTo>
                    <a:pt x="6962315" y="1638300"/>
                  </a:lnTo>
                  <a:lnTo>
                    <a:pt x="6920293" y="1638300"/>
                  </a:lnTo>
                  <a:lnTo>
                    <a:pt x="6915129" y="1651000"/>
                  </a:lnTo>
                  <a:lnTo>
                    <a:pt x="6901180" y="1663700"/>
                  </a:lnTo>
                  <a:lnTo>
                    <a:pt x="6901170" y="1676400"/>
                  </a:lnTo>
                  <a:lnTo>
                    <a:pt x="6874336" y="1676400"/>
                  </a:lnTo>
                  <a:lnTo>
                    <a:pt x="6872009" y="1689100"/>
                  </a:lnTo>
                  <a:lnTo>
                    <a:pt x="6807707" y="1689100"/>
                  </a:lnTo>
                  <a:lnTo>
                    <a:pt x="6801357" y="1701800"/>
                  </a:lnTo>
                  <a:lnTo>
                    <a:pt x="6788491" y="1714500"/>
                  </a:lnTo>
                  <a:lnTo>
                    <a:pt x="6753709" y="1714500"/>
                  </a:lnTo>
                  <a:lnTo>
                    <a:pt x="6735698" y="1727200"/>
                  </a:lnTo>
                  <a:lnTo>
                    <a:pt x="6725920" y="1739900"/>
                  </a:lnTo>
                  <a:lnTo>
                    <a:pt x="6692265" y="1752600"/>
                  </a:lnTo>
                  <a:lnTo>
                    <a:pt x="6668698" y="1752600"/>
                  </a:lnTo>
                  <a:lnTo>
                    <a:pt x="6658356" y="1765300"/>
                  </a:lnTo>
                  <a:lnTo>
                    <a:pt x="6630860" y="1778000"/>
                  </a:lnTo>
                  <a:lnTo>
                    <a:pt x="6588886" y="1778000"/>
                  </a:lnTo>
                  <a:lnTo>
                    <a:pt x="6573773" y="1790700"/>
                  </a:lnTo>
                  <a:lnTo>
                    <a:pt x="6560566" y="1790700"/>
                  </a:lnTo>
                  <a:lnTo>
                    <a:pt x="6551295" y="1803400"/>
                  </a:lnTo>
                  <a:lnTo>
                    <a:pt x="6459137" y="1803400"/>
                  </a:lnTo>
                  <a:lnTo>
                    <a:pt x="6444915" y="1816100"/>
                  </a:lnTo>
                  <a:lnTo>
                    <a:pt x="6373114" y="1816100"/>
                  </a:lnTo>
                  <a:lnTo>
                    <a:pt x="6348527" y="1828800"/>
                  </a:lnTo>
                  <a:lnTo>
                    <a:pt x="6331299" y="1841500"/>
                  </a:lnTo>
                  <a:lnTo>
                    <a:pt x="6192392" y="1841500"/>
                  </a:lnTo>
                  <a:lnTo>
                    <a:pt x="6190400" y="1854200"/>
                  </a:lnTo>
                  <a:lnTo>
                    <a:pt x="6157031" y="1854200"/>
                  </a:lnTo>
                  <a:lnTo>
                    <a:pt x="6150610" y="1866900"/>
                  </a:lnTo>
                  <a:lnTo>
                    <a:pt x="6123161" y="1866900"/>
                  </a:lnTo>
                  <a:lnTo>
                    <a:pt x="6111943" y="1879600"/>
                  </a:lnTo>
                  <a:lnTo>
                    <a:pt x="6011084" y="1879600"/>
                  </a:lnTo>
                  <a:lnTo>
                    <a:pt x="5998691" y="1892300"/>
                  </a:lnTo>
                  <a:lnTo>
                    <a:pt x="5770245" y="1892300"/>
                  </a:lnTo>
                  <a:lnTo>
                    <a:pt x="5723166" y="1905000"/>
                  </a:lnTo>
                  <a:lnTo>
                    <a:pt x="5461754" y="1905000"/>
                  </a:lnTo>
                  <a:lnTo>
                    <a:pt x="5422634" y="1917700"/>
                  </a:lnTo>
                  <a:lnTo>
                    <a:pt x="5254700" y="1917700"/>
                  </a:lnTo>
                  <a:lnTo>
                    <a:pt x="5232654" y="1930400"/>
                  </a:lnTo>
                  <a:lnTo>
                    <a:pt x="5198943" y="1943100"/>
                  </a:lnTo>
                  <a:lnTo>
                    <a:pt x="5156903" y="1943100"/>
                  </a:lnTo>
                  <a:lnTo>
                    <a:pt x="5108411" y="1955800"/>
                  </a:lnTo>
                  <a:lnTo>
                    <a:pt x="5055347" y="1968500"/>
                  </a:lnTo>
                  <a:lnTo>
                    <a:pt x="4887529" y="2006600"/>
                  </a:lnTo>
                  <a:lnTo>
                    <a:pt x="4704222" y="2006600"/>
                  </a:lnTo>
                  <a:lnTo>
                    <a:pt x="4686504" y="2019300"/>
                  </a:lnTo>
                  <a:lnTo>
                    <a:pt x="4575490" y="2019300"/>
                  </a:lnTo>
                  <a:lnTo>
                    <a:pt x="4554447" y="2032000"/>
                  </a:lnTo>
                  <a:lnTo>
                    <a:pt x="4491907" y="2032000"/>
                  </a:lnTo>
                  <a:lnTo>
                    <a:pt x="4423038" y="2044700"/>
                  </a:lnTo>
                  <a:lnTo>
                    <a:pt x="933393" y="2044700"/>
                  </a:lnTo>
                  <a:lnTo>
                    <a:pt x="913691" y="2057400"/>
                  </a:lnTo>
                  <a:lnTo>
                    <a:pt x="661954" y="2057400"/>
                  </a:lnTo>
                  <a:lnTo>
                    <a:pt x="642188" y="2070100"/>
                  </a:lnTo>
                  <a:lnTo>
                    <a:pt x="455682" y="2070100"/>
                  </a:lnTo>
                  <a:lnTo>
                    <a:pt x="412586" y="2082800"/>
                  </a:lnTo>
                  <a:lnTo>
                    <a:pt x="244690" y="2082800"/>
                  </a:lnTo>
                  <a:lnTo>
                    <a:pt x="174688" y="2108200"/>
                  </a:lnTo>
                  <a:lnTo>
                    <a:pt x="137685" y="2120900"/>
                  </a:lnTo>
                  <a:lnTo>
                    <a:pt x="97609" y="2146300"/>
                  </a:lnTo>
                  <a:lnTo>
                    <a:pt x="34698" y="2146300"/>
                  </a:lnTo>
                  <a:lnTo>
                    <a:pt x="24350" y="2171700"/>
                  </a:lnTo>
                  <a:close/>
                </a:path>
                <a:path w="10325100" h="2273300">
                  <a:moveTo>
                    <a:pt x="9099804" y="520700"/>
                  </a:moveTo>
                  <a:lnTo>
                    <a:pt x="9080754" y="508000"/>
                  </a:lnTo>
                  <a:lnTo>
                    <a:pt x="9133944" y="508000"/>
                  </a:lnTo>
                  <a:lnTo>
                    <a:pt x="9099804" y="520700"/>
                  </a:lnTo>
                  <a:close/>
                </a:path>
                <a:path w="10325100" h="2273300">
                  <a:moveTo>
                    <a:pt x="8035417" y="1130300"/>
                  </a:moveTo>
                  <a:lnTo>
                    <a:pt x="8030336" y="1104900"/>
                  </a:lnTo>
                  <a:lnTo>
                    <a:pt x="8042211" y="1104900"/>
                  </a:lnTo>
                  <a:lnTo>
                    <a:pt x="8035417" y="1130300"/>
                  </a:lnTo>
                  <a:close/>
                </a:path>
                <a:path w="10325100" h="2273300">
                  <a:moveTo>
                    <a:pt x="7635113" y="1282700"/>
                  </a:moveTo>
                  <a:lnTo>
                    <a:pt x="7623826" y="1270000"/>
                  </a:lnTo>
                  <a:lnTo>
                    <a:pt x="7645093" y="1270000"/>
                  </a:lnTo>
                  <a:lnTo>
                    <a:pt x="7635113" y="1282700"/>
                  </a:lnTo>
                  <a:close/>
                </a:path>
                <a:path w="10325100" h="2273300">
                  <a:moveTo>
                    <a:pt x="7549007" y="1320800"/>
                  </a:moveTo>
                  <a:lnTo>
                    <a:pt x="7512177" y="1320800"/>
                  </a:lnTo>
                  <a:lnTo>
                    <a:pt x="7506208" y="1308100"/>
                  </a:lnTo>
                  <a:lnTo>
                    <a:pt x="7555500" y="1308100"/>
                  </a:lnTo>
                  <a:lnTo>
                    <a:pt x="7549007" y="1320800"/>
                  </a:lnTo>
                  <a:close/>
                </a:path>
                <a:path w="10325100" h="2273300">
                  <a:moveTo>
                    <a:pt x="7468044" y="1333500"/>
                  </a:moveTo>
                  <a:lnTo>
                    <a:pt x="7461758" y="1333500"/>
                  </a:lnTo>
                  <a:lnTo>
                    <a:pt x="7453248" y="1320800"/>
                  </a:lnTo>
                  <a:lnTo>
                    <a:pt x="7490333" y="1320800"/>
                  </a:lnTo>
                  <a:lnTo>
                    <a:pt x="7468044" y="1333500"/>
                  </a:lnTo>
                  <a:close/>
                </a:path>
                <a:path w="10325100" h="2273300">
                  <a:moveTo>
                    <a:pt x="6942455" y="1651000"/>
                  </a:moveTo>
                  <a:lnTo>
                    <a:pt x="6926218" y="1638300"/>
                  </a:lnTo>
                  <a:lnTo>
                    <a:pt x="6962315" y="1638300"/>
                  </a:lnTo>
                  <a:lnTo>
                    <a:pt x="6942455" y="1651000"/>
                  </a:lnTo>
                  <a:close/>
                </a:path>
                <a:path w="10325100" h="2273300">
                  <a:moveTo>
                    <a:pt x="6840473" y="1701800"/>
                  </a:moveTo>
                  <a:lnTo>
                    <a:pt x="6836156" y="1689100"/>
                  </a:lnTo>
                  <a:lnTo>
                    <a:pt x="6850633" y="1689100"/>
                  </a:lnTo>
                  <a:lnTo>
                    <a:pt x="6840473" y="1701800"/>
                  </a:lnTo>
                  <a:close/>
                </a:path>
                <a:path w="10325100" h="2273300">
                  <a:moveTo>
                    <a:pt x="6869683" y="1701800"/>
                  </a:moveTo>
                  <a:lnTo>
                    <a:pt x="6864350" y="1701800"/>
                  </a:lnTo>
                  <a:lnTo>
                    <a:pt x="6858889" y="1689100"/>
                  </a:lnTo>
                  <a:lnTo>
                    <a:pt x="6872009" y="1689100"/>
                  </a:lnTo>
                  <a:lnTo>
                    <a:pt x="6869683" y="1701800"/>
                  </a:lnTo>
                  <a:close/>
                </a:path>
                <a:path w="10325100" h="2273300">
                  <a:moveTo>
                    <a:pt x="6603365" y="1790700"/>
                  </a:moveTo>
                  <a:lnTo>
                    <a:pt x="6591427" y="1790700"/>
                  </a:lnTo>
                  <a:lnTo>
                    <a:pt x="6588886" y="1778000"/>
                  </a:lnTo>
                  <a:lnTo>
                    <a:pt x="6630860" y="1778000"/>
                  </a:lnTo>
                  <a:lnTo>
                    <a:pt x="6603365" y="1790700"/>
                  </a:lnTo>
                  <a:close/>
                </a:path>
                <a:path w="10325100" h="2273300">
                  <a:moveTo>
                    <a:pt x="6395751" y="1828800"/>
                  </a:moveTo>
                  <a:lnTo>
                    <a:pt x="6384825" y="1828800"/>
                  </a:lnTo>
                  <a:lnTo>
                    <a:pt x="6373114" y="1816100"/>
                  </a:lnTo>
                  <a:lnTo>
                    <a:pt x="6406153" y="1816100"/>
                  </a:lnTo>
                  <a:lnTo>
                    <a:pt x="6395751" y="1828800"/>
                  </a:lnTo>
                  <a:close/>
                </a:path>
                <a:path w="10325100" h="2273300">
                  <a:moveTo>
                    <a:pt x="6292215" y="1854200"/>
                  </a:moveTo>
                  <a:lnTo>
                    <a:pt x="6240297" y="1854200"/>
                  </a:lnTo>
                  <a:lnTo>
                    <a:pt x="6242796" y="1841500"/>
                  </a:lnTo>
                  <a:lnTo>
                    <a:pt x="6298057" y="1841500"/>
                  </a:lnTo>
                  <a:lnTo>
                    <a:pt x="6292215" y="1854200"/>
                  </a:lnTo>
                  <a:close/>
                </a:path>
                <a:path w="10325100" h="2273300">
                  <a:moveTo>
                    <a:pt x="6277173" y="1866900"/>
                  </a:moveTo>
                  <a:lnTo>
                    <a:pt x="6270244" y="1854200"/>
                  </a:lnTo>
                  <a:lnTo>
                    <a:pt x="6284341" y="1854200"/>
                  </a:lnTo>
                  <a:lnTo>
                    <a:pt x="6277173" y="1866900"/>
                  </a:lnTo>
                  <a:close/>
                </a:path>
                <a:path w="10325100" h="2273300">
                  <a:moveTo>
                    <a:pt x="6062217" y="1892300"/>
                  </a:moveTo>
                  <a:lnTo>
                    <a:pt x="6025929" y="1879600"/>
                  </a:lnTo>
                  <a:lnTo>
                    <a:pt x="6068822" y="1879600"/>
                  </a:lnTo>
                  <a:lnTo>
                    <a:pt x="6062217" y="1892300"/>
                  </a:lnTo>
                  <a:close/>
                </a:path>
                <a:path w="10325100" h="2273300">
                  <a:moveTo>
                    <a:pt x="5949442" y="1905000"/>
                  </a:moveTo>
                  <a:lnTo>
                    <a:pt x="5845048" y="1905000"/>
                  </a:lnTo>
                  <a:lnTo>
                    <a:pt x="5825617" y="1892300"/>
                  </a:lnTo>
                  <a:lnTo>
                    <a:pt x="5964935" y="1892300"/>
                  </a:lnTo>
                  <a:lnTo>
                    <a:pt x="5949442" y="1905000"/>
                  </a:lnTo>
                  <a:close/>
                </a:path>
                <a:path w="10325100" h="2273300">
                  <a:moveTo>
                    <a:pt x="5505830" y="1917700"/>
                  </a:moveTo>
                  <a:lnTo>
                    <a:pt x="5461754" y="1905000"/>
                  </a:lnTo>
                  <a:lnTo>
                    <a:pt x="5521426" y="1905000"/>
                  </a:lnTo>
                  <a:lnTo>
                    <a:pt x="5505830" y="1917700"/>
                  </a:lnTo>
                  <a:close/>
                </a:path>
                <a:path w="10325100" h="2273300">
                  <a:moveTo>
                    <a:pt x="5687441" y="1917700"/>
                  </a:moveTo>
                  <a:lnTo>
                    <a:pt x="5646166" y="1917700"/>
                  </a:lnTo>
                  <a:lnTo>
                    <a:pt x="5631815" y="1905000"/>
                  </a:lnTo>
                  <a:lnTo>
                    <a:pt x="5697220" y="1905000"/>
                  </a:lnTo>
                  <a:lnTo>
                    <a:pt x="5687441" y="1917700"/>
                  </a:lnTo>
                  <a:close/>
                </a:path>
                <a:path w="10325100" h="2273300">
                  <a:moveTo>
                    <a:pt x="5384343" y="1930400"/>
                  </a:moveTo>
                  <a:lnTo>
                    <a:pt x="5342754" y="1930400"/>
                  </a:lnTo>
                  <a:lnTo>
                    <a:pt x="5293741" y="1917700"/>
                  </a:lnTo>
                  <a:lnTo>
                    <a:pt x="5422634" y="1917700"/>
                  </a:lnTo>
                  <a:lnTo>
                    <a:pt x="5384343" y="1930400"/>
                  </a:lnTo>
                  <a:close/>
                </a:path>
                <a:path w="10325100" h="2273300">
                  <a:moveTo>
                    <a:pt x="1091725" y="2057400"/>
                  </a:moveTo>
                  <a:lnTo>
                    <a:pt x="1074115" y="2057400"/>
                  </a:lnTo>
                  <a:lnTo>
                    <a:pt x="1041558" y="2044700"/>
                  </a:lnTo>
                  <a:lnTo>
                    <a:pt x="1114717" y="2044700"/>
                  </a:lnTo>
                  <a:lnTo>
                    <a:pt x="1091725" y="2057400"/>
                  </a:lnTo>
                  <a:close/>
                </a:path>
                <a:path w="10325100" h="2273300">
                  <a:moveTo>
                    <a:pt x="1167448" y="2057400"/>
                  </a:moveTo>
                  <a:lnTo>
                    <a:pt x="1123207" y="2057400"/>
                  </a:lnTo>
                  <a:lnTo>
                    <a:pt x="1114717" y="2044700"/>
                  </a:lnTo>
                  <a:lnTo>
                    <a:pt x="1181582" y="2044700"/>
                  </a:lnTo>
                  <a:lnTo>
                    <a:pt x="1167448" y="2057400"/>
                  </a:lnTo>
                  <a:close/>
                </a:path>
                <a:path w="10325100" h="2273300">
                  <a:moveTo>
                    <a:pt x="4038472" y="2133600"/>
                  </a:moveTo>
                  <a:lnTo>
                    <a:pt x="1362539" y="2133600"/>
                  </a:lnTo>
                  <a:lnTo>
                    <a:pt x="1350834" y="2120900"/>
                  </a:lnTo>
                  <a:lnTo>
                    <a:pt x="1333511" y="2108200"/>
                  </a:lnTo>
                  <a:lnTo>
                    <a:pt x="1301496" y="2095500"/>
                  </a:lnTo>
                  <a:lnTo>
                    <a:pt x="1259335" y="2082800"/>
                  </a:lnTo>
                  <a:lnTo>
                    <a:pt x="1230508" y="2070100"/>
                  </a:lnTo>
                  <a:lnTo>
                    <a:pt x="1207198" y="2057400"/>
                  </a:lnTo>
                  <a:lnTo>
                    <a:pt x="1181582" y="2044700"/>
                  </a:lnTo>
                  <a:lnTo>
                    <a:pt x="4261522" y="2044700"/>
                  </a:lnTo>
                  <a:lnTo>
                    <a:pt x="4236720" y="2057400"/>
                  </a:lnTo>
                  <a:lnTo>
                    <a:pt x="4225399" y="2057400"/>
                  </a:lnTo>
                  <a:lnTo>
                    <a:pt x="4214352" y="2070100"/>
                  </a:lnTo>
                  <a:lnTo>
                    <a:pt x="4204804" y="2070100"/>
                  </a:lnTo>
                  <a:lnTo>
                    <a:pt x="4197985" y="2082800"/>
                  </a:lnTo>
                  <a:lnTo>
                    <a:pt x="4186992" y="2095500"/>
                  </a:lnTo>
                  <a:lnTo>
                    <a:pt x="4156533" y="2095500"/>
                  </a:lnTo>
                  <a:lnTo>
                    <a:pt x="4142613" y="2108200"/>
                  </a:lnTo>
                  <a:lnTo>
                    <a:pt x="4113410" y="2120900"/>
                  </a:lnTo>
                  <a:lnTo>
                    <a:pt x="4061960" y="2120900"/>
                  </a:lnTo>
                  <a:lnTo>
                    <a:pt x="4038472" y="2133600"/>
                  </a:lnTo>
                  <a:close/>
                </a:path>
                <a:path w="10325100" h="2273300">
                  <a:moveTo>
                    <a:pt x="886794" y="2070100"/>
                  </a:moveTo>
                  <a:lnTo>
                    <a:pt x="710086" y="2070100"/>
                  </a:lnTo>
                  <a:lnTo>
                    <a:pt x="685169" y="2057400"/>
                  </a:lnTo>
                  <a:lnTo>
                    <a:pt x="913691" y="2057400"/>
                  </a:lnTo>
                  <a:lnTo>
                    <a:pt x="886794" y="2070100"/>
                  </a:lnTo>
                  <a:close/>
                </a:path>
                <a:path w="10325100" h="2273300">
                  <a:moveTo>
                    <a:pt x="502323" y="2082800"/>
                  </a:moveTo>
                  <a:lnTo>
                    <a:pt x="455682" y="2070100"/>
                  </a:lnTo>
                  <a:lnTo>
                    <a:pt x="536885" y="2070100"/>
                  </a:lnTo>
                  <a:lnTo>
                    <a:pt x="502323" y="2082800"/>
                  </a:lnTo>
                  <a:close/>
                </a:path>
                <a:path w="10325100" h="2273300">
                  <a:moveTo>
                    <a:pt x="818732" y="2082800"/>
                  </a:moveTo>
                  <a:lnTo>
                    <a:pt x="770548" y="2082800"/>
                  </a:lnTo>
                  <a:lnTo>
                    <a:pt x="734961" y="2070100"/>
                  </a:lnTo>
                  <a:lnTo>
                    <a:pt x="847547" y="2070100"/>
                  </a:lnTo>
                  <a:lnTo>
                    <a:pt x="818732" y="2082800"/>
                  </a:lnTo>
                  <a:close/>
                </a:path>
                <a:path w="10325100" h="2273300">
                  <a:moveTo>
                    <a:pt x="345413" y="2095500"/>
                  </a:moveTo>
                  <a:lnTo>
                    <a:pt x="316597" y="2095500"/>
                  </a:lnTo>
                  <a:lnTo>
                    <a:pt x="293752" y="2082800"/>
                  </a:lnTo>
                  <a:lnTo>
                    <a:pt x="412586" y="2082800"/>
                  </a:lnTo>
                  <a:lnTo>
                    <a:pt x="345413" y="2095500"/>
                  </a:lnTo>
                  <a:close/>
                </a:path>
                <a:path w="10325100" h="2273300">
                  <a:moveTo>
                    <a:pt x="3307334" y="2171700"/>
                  </a:moveTo>
                  <a:lnTo>
                    <a:pt x="1501675" y="2171700"/>
                  </a:lnTo>
                  <a:lnTo>
                    <a:pt x="1422942" y="2146300"/>
                  </a:lnTo>
                  <a:lnTo>
                    <a:pt x="1377696" y="2133600"/>
                  </a:lnTo>
                  <a:lnTo>
                    <a:pt x="3973124" y="2133600"/>
                  </a:lnTo>
                  <a:lnTo>
                    <a:pt x="3932301" y="2146300"/>
                  </a:lnTo>
                  <a:lnTo>
                    <a:pt x="3352927" y="2146300"/>
                  </a:lnTo>
                  <a:lnTo>
                    <a:pt x="3345570" y="2159000"/>
                  </a:lnTo>
                  <a:lnTo>
                    <a:pt x="3323333" y="2159000"/>
                  </a:lnTo>
                  <a:lnTo>
                    <a:pt x="3307334" y="2171700"/>
                  </a:lnTo>
                  <a:close/>
                </a:path>
                <a:path w="10325100" h="2273300">
                  <a:moveTo>
                    <a:pt x="80059" y="2159000"/>
                  </a:moveTo>
                  <a:lnTo>
                    <a:pt x="34698" y="2146300"/>
                  </a:lnTo>
                  <a:lnTo>
                    <a:pt x="97609" y="2146300"/>
                  </a:lnTo>
                  <a:lnTo>
                    <a:pt x="80059" y="2159000"/>
                  </a:lnTo>
                  <a:close/>
                </a:path>
                <a:path w="10325100" h="2273300">
                  <a:moveTo>
                    <a:pt x="3609856" y="2171700"/>
                  </a:moveTo>
                  <a:lnTo>
                    <a:pt x="3403339" y="2171700"/>
                  </a:lnTo>
                  <a:lnTo>
                    <a:pt x="3352927" y="2146300"/>
                  </a:lnTo>
                  <a:lnTo>
                    <a:pt x="3887151" y="2146300"/>
                  </a:lnTo>
                  <a:lnTo>
                    <a:pt x="3852683" y="2159000"/>
                  </a:lnTo>
                  <a:lnTo>
                    <a:pt x="3659730" y="2159000"/>
                  </a:lnTo>
                  <a:lnTo>
                    <a:pt x="3609856" y="2171700"/>
                  </a:lnTo>
                  <a:close/>
                </a:path>
                <a:path w="10325100" h="2273300">
                  <a:moveTo>
                    <a:pt x="3206145" y="2209800"/>
                  </a:moveTo>
                  <a:lnTo>
                    <a:pt x="2905898" y="2209800"/>
                  </a:lnTo>
                  <a:lnTo>
                    <a:pt x="2882011" y="2197100"/>
                  </a:lnTo>
                  <a:lnTo>
                    <a:pt x="1634950" y="2197100"/>
                  </a:lnTo>
                  <a:lnTo>
                    <a:pt x="1592669" y="2184400"/>
                  </a:lnTo>
                  <a:lnTo>
                    <a:pt x="1547494" y="2171700"/>
                  </a:lnTo>
                  <a:lnTo>
                    <a:pt x="3269360" y="2171700"/>
                  </a:lnTo>
                  <a:lnTo>
                    <a:pt x="3254719" y="2184400"/>
                  </a:lnTo>
                  <a:lnTo>
                    <a:pt x="3231007" y="2197100"/>
                  </a:lnTo>
                  <a:lnTo>
                    <a:pt x="3206145" y="2209800"/>
                  </a:lnTo>
                  <a:close/>
                </a:path>
                <a:path w="10325100" h="2273300">
                  <a:moveTo>
                    <a:pt x="1762136" y="2222500"/>
                  </a:moveTo>
                  <a:lnTo>
                    <a:pt x="1746281" y="2222500"/>
                  </a:lnTo>
                  <a:lnTo>
                    <a:pt x="1731426" y="2209800"/>
                  </a:lnTo>
                  <a:lnTo>
                    <a:pt x="1717167" y="2197100"/>
                  </a:lnTo>
                  <a:lnTo>
                    <a:pt x="2864346" y="2197100"/>
                  </a:lnTo>
                  <a:lnTo>
                    <a:pt x="2845657" y="2209800"/>
                  </a:lnTo>
                  <a:lnTo>
                    <a:pt x="1779397" y="2209800"/>
                  </a:lnTo>
                  <a:lnTo>
                    <a:pt x="1762136" y="2222500"/>
                  </a:lnTo>
                  <a:close/>
                </a:path>
                <a:path w="10325100" h="2273300">
                  <a:moveTo>
                    <a:pt x="1968562" y="2260600"/>
                  </a:moveTo>
                  <a:lnTo>
                    <a:pt x="1936579" y="2260600"/>
                  </a:lnTo>
                  <a:lnTo>
                    <a:pt x="1906821" y="2247900"/>
                  </a:lnTo>
                  <a:lnTo>
                    <a:pt x="1886966" y="2235200"/>
                  </a:lnTo>
                  <a:lnTo>
                    <a:pt x="1838943" y="2235200"/>
                  </a:lnTo>
                  <a:lnTo>
                    <a:pt x="1814509" y="2222500"/>
                  </a:lnTo>
                  <a:lnTo>
                    <a:pt x="1779397" y="2209800"/>
                  </a:lnTo>
                  <a:lnTo>
                    <a:pt x="2615028" y="2209800"/>
                  </a:lnTo>
                  <a:lnTo>
                    <a:pt x="2600705" y="2222500"/>
                  </a:lnTo>
                  <a:lnTo>
                    <a:pt x="2580041" y="2235200"/>
                  </a:lnTo>
                  <a:lnTo>
                    <a:pt x="1886966" y="2235200"/>
                  </a:lnTo>
                  <a:lnTo>
                    <a:pt x="1860495" y="2247900"/>
                  </a:lnTo>
                  <a:lnTo>
                    <a:pt x="1977973" y="2247900"/>
                  </a:lnTo>
                  <a:lnTo>
                    <a:pt x="1968562" y="2260600"/>
                  </a:lnTo>
                  <a:close/>
                </a:path>
                <a:path w="10325100" h="2273300">
                  <a:moveTo>
                    <a:pt x="3031236" y="2235200"/>
                  </a:moveTo>
                  <a:lnTo>
                    <a:pt x="2983864" y="2222500"/>
                  </a:lnTo>
                  <a:lnTo>
                    <a:pt x="2943225" y="2209800"/>
                  </a:lnTo>
                  <a:lnTo>
                    <a:pt x="3042777" y="2209800"/>
                  </a:lnTo>
                  <a:lnTo>
                    <a:pt x="3031236" y="2235200"/>
                  </a:lnTo>
                  <a:close/>
                </a:path>
                <a:path w="10325100" h="2273300">
                  <a:moveTo>
                    <a:pt x="3153854" y="2222500"/>
                  </a:moveTo>
                  <a:lnTo>
                    <a:pt x="3054793" y="2222500"/>
                  </a:lnTo>
                  <a:lnTo>
                    <a:pt x="3042777" y="2209800"/>
                  </a:lnTo>
                  <a:lnTo>
                    <a:pt x="3179000" y="2209800"/>
                  </a:lnTo>
                  <a:lnTo>
                    <a:pt x="3153854" y="2222500"/>
                  </a:lnTo>
                  <a:close/>
                </a:path>
                <a:path w="10325100" h="2273300">
                  <a:moveTo>
                    <a:pt x="3092069" y="2235200"/>
                  </a:moveTo>
                  <a:lnTo>
                    <a:pt x="3070240" y="2222500"/>
                  </a:lnTo>
                  <a:lnTo>
                    <a:pt x="3134995" y="2222500"/>
                  </a:lnTo>
                  <a:lnTo>
                    <a:pt x="3092069" y="2235200"/>
                  </a:lnTo>
                  <a:close/>
                </a:path>
                <a:path w="10325100" h="2273300">
                  <a:moveTo>
                    <a:pt x="2099183" y="2273300"/>
                  </a:moveTo>
                  <a:lnTo>
                    <a:pt x="2073078" y="2260600"/>
                  </a:lnTo>
                  <a:lnTo>
                    <a:pt x="1992122" y="2260600"/>
                  </a:lnTo>
                  <a:lnTo>
                    <a:pt x="1977973" y="2247900"/>
                  </a:lnTo>
                  <a:lnTo>
                    <a:pt x="2123336" y="2247900"/>
                  </a:lnTo>
                  <a:lnTo>
                    <a:pt x="2099183" y="2273300"/>
                  </a:lnTo>
                  <a:close/>
                </a:path>
                <a:path w="10325100" h="2273300">
                  <a:moveTo>
                    <a:pt x="2397795" y="2260600"/>
                  </a:moveTo>
                  <a:lnTo>
                    <a:pt x="2269744" y="2260600"/>
                  </a:lnTo>
                  <a:lnTo>
                    <a:pt x="2253835" y="2247900"/>
                  </a:lnTo>
                  <a:lnTo>
                    <a:pt x="2454655" y="2247900"/>
                  </a:lnTo>
                  <a:lnTo>
                    <a:pt x="2397795" y="226060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3750" y="104771"/>
              <a:ext cx="7362825" cy="7458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4400" y="6846443"/>
              <a:ext cx="5972175" cy="713740"/>
            </a:xfrm>
            <a:custGeom>
              <a:avLst/>
              <a:gdLst/>
              <a:ahLst/>
              <a:cxnLst/>
              <a:rect l="l" t="t" r="r" b="b"/>
              <a:pathLst>
                <a:path w="5972175" h="713740">
                  <a:moveTo>
                    <a:pt x="5677156" y="8890"/>
                  </a:moveTo>
                  <a:lnTo>
                    <a:pt x="5572255" y="8890"/>
                  </a:lnTo>
                  <a:lnTo>
                    <a:pt x="5589778" y="7620"/>
                  </a:lnTo>
                  <a:lnTo>
                    <a:pt x="5603051" y="6350"/>
                  </a:lnTo>
                  <a:lnTo>
                    <a:pt x="5607382" y="6350"/>
                  </a:lnTo>
                  <a:lnTo>
                    <a:pt x="5612691" y="5080"/>
                  </a:lnTo>
                  <a:lnTo>
                    <a:pt x="5628894" y="0"/>
                  </a:lnTo>
                  <a:lnTo>
                    <a:pt x="5634004" y="1270"/>
                  </a:lnTo>
                  <a:lnTo>
                    <a:pt x="5641213" y="2540"/>
                  </a:lnTo>
                  <a:lnTo>
                    <a:pt x="5655436" y="2540"/>
                  </a:lnTo>
                  <a:lnTo>
                    <a:pt x="5667450" y="5080"/>
                  </a:lnTo>
                  <a:lnTo>
                    <a:pt x="5677156" y="8890"/>
                  </a:lnTo>
                  <a:close/>
                </a:path>
                <a:path w="5972175" h="713740">
                  <a:moveTo>
                    <a:pt x="5972175" y="43179"/>
                  </a:moveTo>
                  <a:lnTo>
                    <a:pt x="5434457" y="43180"/>
                  </a:lnTo>
                  <a:lnTo>
                    <a:pt x="5460301" y="30480"/>
                  </a:lnTo>
                  <a:lnTo>
                    <a:pt x="5474318" y="24130"/>
                  </a:lnTo>
                  <a:lnTo>
                    <a:pt x="5500416" y="13970"/>
                  </a:lnTo>
                  <a:lnTo>
                    <a:pt x="5507547" y="12700"/>
                  </a:lnTo>
                  <a:lnTo>
                    <a:pt x="5519928" y="12700"/>
                  </a:lnTo>
                  <a:lnTo>
                    <a:pt x="5538735" y="8890"/>
                  </a:lnTo>
                  <a:lnTo>
                    <a:pt x="5555710" y="7620"/>
                  </a:lnTo>
                  <a:lnTo>
                    <a:pt x="5572255" y="8890"/>
                  </a:lnTo>
                  <a:lnTo>
                    <a:pt x="5677156" y="8890"/>
                  </a:lnTo>
                  <a:lnTo>
                    <a:pt x="5693334" y="15240"/>
                  </a:lnTo>
                  <a:lnTo>
                    <a:pt x="5704204" y="16510"/>
                  </a:lnTo>
                  <a:lnTo>
                    <a:pt x="5941918" y="16510"/>
                  </a:lnTo>
                  <a:lnTo>
                    <a:pt x="5972175" y="20320"/>
                  </a:lnTo>
                  <a:lnTo>
                    <a:pt x="5972175" y="43179"/>
                  </a:lnTo>
                  <a:close/>
                </a:path>
                <a:path w="5972175" h="713740">
                  <a:moveTo>
                    <a:pt x="5941918" y="16510"/>
                  </a:moveTo>
                  <a:lnTo>
                    <a:pt x="5707606" y="16510"/>
                  </a:lnTo>
                  <a:lnTo>
                    <a:pt x="5705886" y="13970"/>
                  </a:lnTo>
                  <a:lnTo>
                    <a:pt x="5704311" y="12700"/>
                  </a:lnTo>
                  <a:lnTo>
                    <a:pt x="5708141" y="11430"/>
                  </a:lnTo>
                  <a:lnTo>
                    <a:pt x="5715920" y="10160"/>
                  </a:lnTo>
                  <a:lnTo>
                    <a:pt x="5720651" y="7620"/>
                  </a:lnTo>
                  <a:lnTo>
                    <a:pt x="5725286" y="7620"/>
                  </a:lnTo>
                  <a:lnTo>
                    <a:pt x="5732779" y="11430"/>
                  </a:lnTo>
                  <a:lnTo>
                    <a:pt x="5749020" y="11430"/>
                  </a:lnTo>
                  <a:lnTo>
                    <a:pt x="5757765" y="12700"/>
                  </a:lnTo>
                  <a:lnTo>
                    <a:pt x="5908548" y="12700"/>
                  </a:lnTo>
                  <a:lnTo>
                    <a:pt x="5921748" y="13970"/>
                  </a:lnTo>
                  <a:lnTo>
                    <a:pt x="5941918" y="16510"/>
                  </a:lnTo>
                  <a:close/>
                </a:path>
                <a:path w="5972175" h="713740">
                  <a:moveTo>
                    <a:pt x="5749020" y="11430"/>
                  </a:moveTo>
                  <a:lnTo>
                    <a:pt x="5732779" y="11430"/>
                  </a:lnTo>
                  <a:lnTo>
                    <a:pt x="5741489" y="10160"/>
                  </a:lnTo>
                  <a:lnTo>
                    <a:pt x="5749020" y="11430"/>
                  </a:lnTo>
                  <a:close/>
                </a:path>
                <a:path w="5972175" h="713740">
                  <a:moveTo>
                    <a:pt x="5791327" y="12700"/>
                  </a:moveTo>
                  <a:lnTo>
                    <a:pt x="5770117" y="12700"/>
                  </a:lnTo>
                  <a:lnTo>
                    <a:pt x="5777610" y="10160"/>
                  </a:lnTo>
                  <a:lnTo>
                    <a:pt x="5784342" y="10160"/>
                  </a:lnTo>
                  <a:lnTo>
                    <a:pt x="5791327" y="12700"/>
                  </a:lnTo>
                  <a:close/>
                </a:path>
                <a:path w="5972175" h="713740">
                  <a:moveTo>
                    <a:pt x="5892715" y="12700"/>
                  </a:moveTo>
                  <a:lnTo>
                    <a:pt x="5849747" y="12700"/>
                  </a:lnTo>
                  <a:lnTo>
                    <a:pt x="5865005" y="10160"/>
                  </a:lnTo>
                  <a:lnTo>
                    <a:pt x="5892715" y="12700"/>
                  </a:lnTo>
                  <a:close/>
                </a:path>
                <a:path w="5972175" h="713740">
                  <a:moveTo>
                    <a:pt x="5849747" y="12700"/>
                  </a:moveTo>
                  <a:lnTo>
                    <a:pt x="5791327" y="12700"/>
                  </a:lnTo>
                  <a:lnTo>
                    <a:pt x="5805295" y="11430"/>
                  </a:lnTo>
                  <a:lnTo>
                    <a:pt x="5834134" y="11430"/>
                  </a:lnTo>
                  <a:lnTo>
                    <a:pt x="5849747" y="12700"/>
                  </a:lnTo>
                  <a:close/>
                </a:path>
                <a:path w="5972175" h="713740">
                  <a:moveTo>
                    <a:pt x="5972175" y="50800"/>
                  </a:moveTo>
                  <a:lnTo>
                    <a:pt x="5216779" y="50800"/>
                  </a:lnTo>
                  <a:lnTo>
                    <a:pt x="5234461" y="46990"/>
                  </a:lnTo>
                  <a:lnTo>
                    <a:pt x="5250513" y="46990"/>
                  </a:lnTo>
                  <a:lnTo>
                    <a:pt x="5296408" y="34290"/>
                  </a:lnTo>
                  <a:lnTo>
                    <a:pt x="5302377" y="36830"/>
                  </a:lnTo>
                  <a:lnTo>
                    <a:pt x="5320464" y="36830"/>
                  </a:lnTo>
                  <a:lnTo>
                    <a:pt x="5368831" y="41910"/>
                  </a:lnTo>
                  <a:lnTo>
                    <a:pt x="5387848" y="43180"/>
                  </a:lnTo>
                  <a:lnTo>
                    <a:pt x="5972175" y="43179"/>
                  </a:lnTo>
                  <a:lnTo>
                    <a:pt x="5972175" y="50800"/>
                  </a:lnTo>
                  <a:close/>
                </a:path>
                <a:path w="5972175" h="713740">
                  <a:moveTo>
                    <a:pt x="4022698" y="64769"/>
                  </a:moveTo>
                  <a:lnTo>
                    <a:pt x="3289227" y="64769"/>
                  </a:lnTo>
                  <a:lnTo>
                    <a:pt x="3310508" y="63500"/>
                  </a:lnTo>
                  <a:lnTo>
                    <a:pt x="3416172" y="46990"/>
                  </a:lnTo>
                  <a:lnTo>
                    <a:pt x="3461454" y="43180"/>
                  </a:lnTo>
                  <a:lnTo>
                    <a:pt x="3503914" y="40640"/>
                  </a:lnTo>
                  <a:lnTo>
                    <a:pt x="3545778" y="39370"/>
                  </a:lnTo>
                  <a:lnTo>
                    <a:pt x="3636645" y="39370"/>
                  </a:lnTo>
                  <a:lnTo>
                    <a:pt x="3686111" y="40640"/>
                  </a:lnTo>
                  <a:lnTo>
                    <a:pt x="3734149" y="43180"/>
                  </a:lnTo>
                  <a:lnTo>
                    <a:pt x="3777233" y="50800"/>
                  </a:lnTo>
                  <a:lnTo>
                    <a:pt x="3829304" y="53340"/>
                  </a:lnTo>
                  <a:lnTo>
                    <a:pt x="3835906" y="54610"/>
                  </a:lnTo>
                  <a:lnTo>
                    <a:pt x="3875822" y="54610"/>
                  </a:lnTo>
                  <a:lnTo>
                    <a:pt x="3883431" y="55880"/>
                  </a:lnTo>
                  <a:lnTo>
                    <a:pt x="3914838" y="55880"/>
                  </a:lnTo>
                  <a:lnTo>
                    <a:pt x="3919601" y="57150"/>
                  </a:lnTo>
                  <a:lnTo>
                    <a:pt x="3920616" y="59690"/>
                  </a:lnTo>
                  <a:lnTo>
                    <a:pt x="3927347" y="59690"/>
                  </a:lnTo>
                  <a:lnTo>
                    <a:pt x="3928872" y="60960"/>
                  </a:lnTo>
                  <a:lnTo>
                    <a:pt x="3986879" y="60960"/>
                  </a:lnTo>
                  <a:lnTo>
                    <a:pt x="3990721" y="63500"/>
                  </a:lnTo>
                  <a:lnTo>
                    <a:pt x="4013575" y="63500"/>
                  </a:lnTo>
                  <a:lnTo>
                    <a:pt x="4022698" y="64769"/>
                  </a:lnTo>
                  <a:close/>
                </a:path>
                <a:path w="5972175" h="713740">
                  <a:moveTo>
                    <a:pt x="5418547" y="43180"/>
                  </a:moveTo>
                  <a:lnTo>
                    <a:pt x="5387848" y="43180"/>
                  </a:lnTo>
                  <a:lnTo>
                    <a:pt x="5395112" y="41910"/>
                  </a:lnTo>
                  <a:lnTo>
                    <a:pt x="5405389" y="41910"/>
                  </a:lnTo>
                  <a:lnTo>
                    <a:pt x="5418547" y="43180"/>
                  </a:lnTo>
                  <a:close/>
                </a:path>
                <a:path w="5972175" h="713740">
                  <a:moveTo>
                    <a:pt x="5972175" y="54609"/>
                  </a:moveTo>
                  <a:lnTo>
                    <a:pt x="5122243" y="54610"/>
                  </a:lnTo>
                  <a:lnTo>
                    <a:pt x="5152263" y="52069"/>
                  </a:lnTo>
                  <a:lnTo>
                    <a:pt x="5153202" y="49530"/>
                  </a:lnTo>
                  <a:lnTo>
                    <a:pt x="5171514" y="49530"/>
                  </a:lnTo>
                  <a:lnTo>
                    <a:pt x="5175884" y="45720"/>
                  </a:lnTo>
                  <a:lnTo>
                    <a:pt x="5179441" y="46990"/>
                  </a:lnTo>
                  <a:lnTo>
                    <a:pt x="5188204" y="48260"/>
                  </a:lnTo>
                  <a:lnTo>
                    <a:pt x="5195316" y="48260"/>
                  </a:lnTo>
                  <a:lnTo>
                    <a:pt x="5197602" y="49530"/>
                  </a:lnTo>
                  <a:lnTo>
                    <a:pt x="5208523" y="50800"/>
                  </a:lnTo>
                  <a:lnTo>
                    <a:pt x="5972175" y="50800"/>
                  </a:lnTo>
                  <a:lnTo>
                    <a:pt x="5972175" y="54609"/>
                  </a:lnTo>
                  <a:close/>
                </a:path>
                <a:path w="5972175" h="713740">
                  <a:moveTo>
                    <a:pt x="5972175" y="83820"/>
                  </a:moveTo>
                  <a:lnTo>
                    <a:pt x="4828992" y="83820"/>
                  </a:lnTo>
                  <a:lnTo>
                    <a:pt x="4848636" y="82550"/>
                  </a:lnTo>
                  <a:lnTo>
                    <a:pt x="4868521" y="80010"/>
                  </a:lnTo>
                  <a:lnTo>
                    <a:pt x="4889500" y="78740"/>
                  </a:lnTo>
                  <a:lnTo>
                    <a:pt x="4915611" y="73660"/>
                  </a:lnTo>
                  <a:lnTo>
                    <a:pt x="4973456" y="63500"/>
                  </a:lnTo>
                  <a:lnTo>
                    <a:pt x="5000498" y="58419"/>
                  </a:lnTo>
                  <a:lnTo>
                    <a:pt x="5091557" y="50800"/>
                  </a:lnTo>
                  <a:lnTo>
                    <a:pt x="5106882" y="53340"/>
                  </a:lnTo>
                  <a:lnTo>
                    <a:pt x="5122243" y="54610"/>
                  </a:lnTo>
                  <a:lnTo>
                    <a:pt x="5972175" y="54609"/>
                  </a:lnTo>
                  <a:lnTo>
                    <a:pt x="5972175" y="83820"/>
                  </a:lnTo>
                  <a:close/>
                </a:path>
                <a:path w="5972175" h="713740">
                  <a:moveTo>
                    <a:pt x="3875822" y="54610"/>
                  </a:moveTo>
                  <a:lnTo>
                    <a:pt x="3835906" y="54610"/>
                  </a:lnTo>
                  <a:lnTo>
                    <a:pt x="3852209" y="52069"/>
                  </a:lnTo>
                  <a:lnTo>
                    <a:pt x="3868213" y="53340"/>
                  </a:lnTo>
                  <a:lnTo>
                    <a:pt x="3875822" y="54610"/>
                  </a:lnTo>
                  <a:close/>
                </a:path>
                <a:path w="5972175" h="713740">
                  <a:moveTo>
                    <a:pt x="3914838" y="55880"/>
                  </a:moveTo>
                  <a:lnTo>
                    <a:pt x="3883431" y="55880"/>
                  </a:lnTo>
                  <a:lnTo>
                    <a:pt x="3902202" y="54610"/>
                  </a:lnTo>
                  <a:lnTo>
                    <a:pt x="3910076" y="54610"/>
                  </a:lnTo>
                  <a:lnTo>
                    <a:pt x="3914838" y="55880"/>
                  </a:lnTo>
                  <a:close/>
                </a:path>
                <a:path w="5972175" h="713740">
                  <a:moveTo>
                    <a:pt x="3986879" y="60960"/>
                  </a:moveTo>
                  <a:lnTo>
                    <a:pt x="3928872" y="60960"/>
                  </a:lnTo>
                  <a:lnTo>
                    <a:pt x="3955177" y="59690"/>
                  </a:lnTo>
                  <a:lnTo>
                    <a:pt x="3974003" y="59690"/>
                  </a:lnTo>
                  <a:lnTo>
                    <a:pt x="3978878" y="58419"/>
                  </a:lnTo>
                  <a:lnTo>
                    <a:pt x="3983037" y="58419"/>
                  </a:lnTo>
                  <a:lnTo>
                    <a:pt x="3986879" y="60960"/>
                  </a:lnTo>
                  <a:close/>
                </a:path>
                <a:path w="5972175" h="713740">
                  <a:moveTo>
                    <a:pt x="4378833" y="68580"/>
                  </a:moveTo>
                  <a:lnTo>
                    <a:pt x="4307840" y="68580"/>
                  </a:lnTo>
                  <a:lnTo>
                    <a:pt x="4310126" y="67310"/>
                  </a:lnTo>
                  <a:lnTo>
                    <a:pt x="4312792" y="66040"/>
                  </a:lnTo>
                  <a:lnTo>
                    <a:pt x="4315714" y="66040"/>
                  </a:lnTo>
                  <a:lnTo>
                    <a:pt x="4324096" y="64769"/>
                  </a:lnTo>
                  <a:lnTo>
                    <a:pt x="4334636" y="64769"/>
                  </a:lnTo>
                  <a:lnTo>
                    <a:pt x="4336922" y="63500"/>
                  </a:lnTo>
                  <a:lnTo>
                    <a:pt x="4356861" y="62230"/>
                  </a:lnTo>
                  <a:lnTo>
                    <a:pt x="4359147" y="62230"/>
                  </a:lnTo>
                  <a:lnTo>
                    <a:pt x="4378833" y="60960"/>
                  </a:lnTo>
                  <a:lnTo>
                    <a:pt x="4379976" y="62230"/>
                  </a:lnTo>
                  <a:lnTo>
                    <a:pt x="4381500" y="63500"/>
                  </a:lnTo>
                  <a:lnTo>
                    <a:pt x="4384294" y="63500"/>
                  </a:lnTo>
                  <a:lnTo>
                    <a:pt x="4378833" y="68580"/>
                  </a:lnTo>
                  <a:close/>
                </a:path>
                <a:path w="5972175" h="713740">
                  <a:moveTo>
                    <a:pt x="4656582" y="95250"/>
                  </a:moveTo>
                  <a:lnTo>
                    <a:pt x="3193501" y="95250"/>
                  </a:lnTo>
                  <a:lnTo>
                    <a:pt x="3208653" y="86360"/>
                  </a:lnTo>
                  <a:lnTo>
                    <a:pt x="3221615" y="73660"/>
                  </a:lnTo>
                  <a:lnTo>
                    <a:pt x="3228721" y="63500"/>
                  </a:lnTo>
                  <a:lnTo>
                    <a:pt x="3248000" y="62230"/>
                  </a:lnTo>
                  <a:lnTo>
                    <a:pt x="3289227" y="64769"/>
                  </a:lnTo>
                  <a:lnTo>
                    <a:pt x="4022698" y="64769"/>
                  </a:lnTo>
                  <a:lnTo>
                    <a:pt x="4031820" y="66040"/>
                  </a:lnTo>
                  <a:lnTo>
                    <a:pt x="4049710" y="67310"/>
                  </a:lnTo>
                  <a:lnTo>
                    <a:pt x="4092195" y="67310"/>
                  </a:lnTo>
                  <a:lnTo>
                    <a:pt x="4109672" y="72390"/>
                  </a:lnTo>
                  <a:lnTo>
                    <a:pt x="4123552" y="77470"/>
                  </a:lnTo>
                  <a:lnTo>
                    <a:pt x="4133469" y="80010"/>
                  </a:lnTo>
                  <a:lnTo>
                    <a:pt x="4524819" y="80010"/>
                  </a:lnTo>
                  <a:lnTo>
                    <a:pt x="4527677" y="81280"/>
                  </a:lnTo>
                  <a:lnTo>
                    <a:pt x="4552837" y="81280"/>
                  </a:lnTo>
                  <a:lnTo>
                    <a:pt x="4579620" y="83820"/>
                  </a:lnTo>
                  <a:lnTo>
                    <a:pt x="4605733" y="83820"/>
                  </a:lnTo>
                  <a:lnTo>
                    <a:pt x="4617713" y="86360"/>
                  </a:lnTo>
                  <a:lnTo>
                    <a:pt x="4631563" y="87630"/>
                  </a:lnTo>
                  <a:lnTo>
                    <a:pt x="4646977" y="87630"/>
                  </a:lnTo>
                  <a:lnTo>
                    <a:pt x="4650833" y="92710"/>
                  </a:lnTo>
                  <a:lnTo>
                    <a:pt x="4656582" y="95250"/>
                  </a:lnTo>
                  <a:close/>
                </a:path>
                <a:path w="5972175" h="713740">
                  <a:moveTo>
                    <a:pt x="4508627" y="80010"/>
                  </a:moveTo>
                  <a:lnTo>
                    <a:pt x="4133469" y="80010"/>
                  </a:lnTo>
                  <a:lnTo>
                    <a:pt x="4155316" y="77470"/>
                  </a:lnTo>
                  <a:lnTo>
                    <a:pt x="4203870" y="67310"/>
                  </a:lnTo>
                  <a:lnTo>
                    <a:pt x="4228719" y="63500"/>
                  </a:lnTo>
                  <a:lnTo>
                    <a:pt x="4249635" y="64769"/>
                  </a:lnTo>
                  <a:lnTo>
                    <a:pt x="4289564" y="64769"/>
                  </a:lnTo>
                  <a:lnTo>
                    <a:pt x="4307840" y="68580"/>
                  </a:lnTo>
                  <a:lnTo>
                    <a:pt x="4415917" y="68580"/>
                  </a:lnTo>
                  <a:lnTo>
                    <a:pt x="4437379" y="72390"/>
                  </a:lnTo>
                  <a:lnTo>
                    <a:pt x="4445889" y="72390"/>
                  </a:lnTo>
                  <a:lnTo>
                    <a:pt x="4475733" y="77470"/>
                  </a:lnTo>
                  <a:lnTo>
                    <a:pt x="4490466" y="77470"/>
                  </a:lnTo>
                  <a:lnTo>
                    <a:pt x="4497914" y="78740"/>
                  </a:lnTo>
                  <a:lnTo>
                    <a:pt x="4508627" y="80010"/>
                  </a:lnTo>
                  <a:close/>
                </a:path>
                <a:path w="5972175" h="713740">
                  <a:moveTo>
                    <a:pt x="4415917" y="68580"/>
                  </a:moveTo>
                  <a:lnTo>
                    <a:pt x="4378833" y="68580"/>
                  </a:lnTo>
                  <a:lnTo>
                    <a:pt x="4385564" y="64769"/>
                  </a:lnTo>
                  <a:lnTo>
                    <a:pt x="4394454" y="64769"/>
                  </a:lnTo>
                  <a:lnTo>
                    <a:pt x="4415917" y="68580"/>
                  </a:lnTo>
                  <a:close/>
                </a:path>
                <a:path w="5972175" h="713740">
                  <a:moveTo>
                    <a:pt x="4092195" y="67310"/>
                  </a:moveTo>
                  <a:lnTo>
                    <a:pt x="4049710" y="67310"/>
                  </a:lnTo>
                  <a:lnTo>
                    <a:pt x="4071492" y="66040"/>
                  </a:lnTo>
                  <a:lnTo>
                    <a:pt x="4092195" y="67310"/>
                  </a:lnTo>
                  <a:close/>
                </a:path>
                <a:path w="5972175" h="713740">
                  <a:moveTo>
                    <a:pt x="4490466" y="77470"/>
                  </a:moveTo>
                  <a:lnTo>
                    <a:pt x="4475733" y="77470"/>
                  </a:lnTo>
                  <a:lnTo>
                    <a:pt x="4483873" y="76200"/>
                  </a:lnTo>
                  <a:lnTo>
                    <a:pt x="4490466" y="77470"/>
                  </a:lnTo>
                  <a:close/>
                </a:path>
                <a:path w="5972175" h="713740">
                  <a:moveTo>
                    <a:pt x="4524819" y="80010"/>
                  </a:moveTo>
                  <a:lnTo>
                    <a:pt x="4508627" y="80010"/>
                  </a:lnTo>
                  <a:lnTo>
                    <a:pt x="4516120" y="77470"/>
                  </a:lnTo>
                  <a:lnTo>
                    <a:pt x="4521961" y="78740"/>
                  </a:lnTo>
                  <a:lnTo>
                    <a:pt x="4524819" y="80010"/>
                  </a:lnTo>
                  <a:close/>
                </a:path>
                <a:path w="5972175" h="713740">
                  <a:moveTo>
                    <a:pt x="4552837" y="81280"/>
                  </a:moveTo>
                  <a:lnTo>
                    <a:pt x="4527677" y="81280"/>
                  </a:lnTo>
                  <a:lnTo>
                    <a:pt x="4540311" y="80010"/>
                  </a:lnTo>
                  <a:lnTo>
                    <a:pt x="4552837" y="81280"/>
                  </a:lnTo>
                  <a:close/>
                </a:path>
                <a:path w="5972175" h="713740">
                  <a:moveTo>
                    <a:pt x="4605733" y="83820"/>
                  </a:moveTo>
                  <a:lnTo>
                    <a:pt x="4579620" y="83820"/>
                  </a:lnTo>
                  <a:lnTo>
                    <a:pt x="4593683" y="82550"/>
                  </a:lnTo>
                  <a:lnTo>
                    <a:pt x="4605733" y="83820"/>
                  </a:lnTo>
                  <a:close/>
                </a:path>
                <a:path w="5972175" h="713740">
                  <a:moveTo>
                    <a:pt x="5972175" y="97790"/>
                  </a:moveTo>
                  <a:lnTo>
                    <a:pt x="4743577" y="97790"/>
                  </a:lnTo>
                  <a:lnTo>
                    <a:pt x="4783201" y="90170"/>
                  </a:lnTo>
                  <a:lnTo>
                    <a:pt x="4794123" y="88900"/>
                  </a:lnTo>
                  <a:lnTo>
                    <a:pt x="4795266" y="88900"/>
                  </a:lnTo>
                  <a:lnTo>
                    <a:pt x="4802758" y="86360"/>
                  </a:lnTo>
                  <a:lnTo>
                    <a:pt x="4805172" y="85090"/>
                  </a:lnTo>
                  <a:lnTo>
                    <a:pt x="4807204" y="83820"/>
                  </a:lnTo>
                  <a:lnTo>
                    <a:pt x="4808728" y="82550"/>
                  </a:lnTo>
                  <a:lnTo>
                    <a:pt x="4828992" y="83820"/>
                  </a:lnTo>
                  <a:lnTo>
                    <a:pt x="5972175" y="83820"/>
                  </a:lnTo>
                  <a:lnTo>
                    <a:pt x="5972175" y="97790"/>
                  </a:lnTo>
                  <a:close/>
                </a:path>
                <a:path w="5972175" h="713740">
                  <a:moveTo>
                    <a:pt x="4646977" y="87630"/>
                  </a:moveTo>
                  <a:lnTo>
                    <a:pt x="4631563" y="87630"/>
                  </a:lnTo>
                  <a:lnTo>
                    <a:pt x="4641669" y="85090"/>
                  </a:lnTo>
                  <a:lnTo>
                    <a:pt x="4646977" y="87630"/>
                  </a:lnTo>
                  <a:close/>
                </a:path>
                <a:path w="5972175" h="713740">
                  <a:moveTo>
                    <a:pt x="5972175" y="119380"/>
                  </a:moveTo>
                  <a:lnTo>
                    <a:pt x="3029457" y="119380"/>
                  </a:lnTo>
                  <a:lnTo>
                    <a:pt x="3078352" y="109220"/>
                  </a:lnTo>
                  <a:lnTo>
                    <a:pt x="3098164" y="104139"/>
                  </a:lnTo>
                  <a:lnTo>
                    <a:pt x="3099561" y="102870"/>
                  </a:lnTo>
                  <a:lnTo>
                    <a:pt x="3120032" y="102870"/>
                  </a:lnTo>
                  <a:lnTo>
                    <a:pt x="3179826" y="95250"/>
                  </a:lnTo>
                  <a:lnTo>
                    <a:pt x="4667377" y="95250"/>
                  </a:lnTo>
                  <a:lnTo>
                    <a:pt x="4672203" y="93980"/>
                  </a:lnTo>
                  <a:lnTo>
                    <a:pt x="4674616" y="93980"/>
                  </a:lnTo>
                  <a:lnTo>
                    <a:pt x="4685538" y="92710"/>
                  </a:lnTo>
                  <a:lnTo>
                    <a:pt x="4698238" y="90170"/>
                  </a:lnTo>
                  <a:lnTo>
                    <a:pt x="4705315" y="91440"/>
                  </a:lnTo>
                  <a:lnTo>
                    <a:pt x="4722901" y="91440"/>
                  </a:lnTo>
                  <a:lnTo>
                    <a:pt x="4726051" y="96520"/>
                  </a:lnTo>
                  <a:lnTo>
                    <a:pt x="4741672" y="96520"/>
                  </a:lnTo>
                  <a:lnTo>
                    <a:pt x="4743577" y="97790"/>
                  </a:lnTo>
                  <a:lnTo>
                    <a:pt x="5972175" y="97790"/>
                  </a:lnTo>
                  <a:lnTo>
                    <a:pt x="5972175" y="119380"/>
                  </a:lnTo>
                  <a:close/>
                </a:path>
                <a:path w="5972175" h="713740">
                  <a:moveTo>
                    <a:pt x="4737100" y="96520"/>
                  </a:moveTo>
                  <a:lnTo>
                    <a:pt x="4726051" y="96520"/>
                  </a:lnTo>
                  <a:lnTo>
                    <a:pt x="4734433" y="95250"/>
                  </a:lnTo>
                  <a:lnTo>
                    <a:pt x="4738878" y="90170"/>
                  </a:lnTo>
                  <a:lnTo>
                    <a:pt x="4737100" y="96520"/>
                  </a:lnTo>
                  <a:close/>
                </a:path>
                <a:path w="5972175" h="713740">
                  <a:moveTo>
                    <a:pt x="3029457" y="119380"/>
                  </a:moveTo>
                  <a:lnTo>
                    <a:pt x="3018281" y="119380"/>
                  </a:lnTo>
                  <a:lnTo>
                    <a:pt x="3026536" y="116839"/>
                  </a:lnTo>
                  <a:lnTo>
                    <a:pt x="3030601" y="113030"/>
                  </a:lnTo>
                  <a:lnTo>
                    <a:pt x="3029457" y="119380"/>
                  </a:lnTo>
                  <a:close/>
                </a:path>
                <a:path w="5972175" h="713740">
                  <a:moveTo>
                    <a:pt x="5972175" y="137159"/>
                  </a:moveTo>
                  <a:lnTo>
                    <a:pt x="2762661" y="137160"/>
                  </a:lnTo>
                  <a:lnTo>
                    <a:pt x="2771139" y="133350"/>
                  </a:lnTo>
                  <a:lnTo>
                    <a:pt x="2967353" y="133350"/>
                  </a:lnTo>
                  <a:lnTo>
                    <a:pt x="2989833" y="114300"/>
                  </a:lnTo>
                  <a:lnTo>
                    <a:pt x="2997154" y="115570"/>
                  </a:lnTo>
                  <a:lnTo>
                    <a:pt x="3014746" y="115570"/>
                  </a:lnTo>
                  <a:lnTo>
                    <a:pt x="3018281" y="119380"/>
                  </a:lnTo>
                  <a:lnTo>
                    <a:pt x="5972175" y="119380"/>
                  </a:lnTo>
                  <a:lnTo>
                    <a:pt x="5972175" y="137159"/>
                  </a:lnTo>
                  <a:close/>
                </a:path>
                <a:path w="5972175" h="713740">
                  <a:moveTo>
                    <a:pt x="3014746" y="115570"/>
                  </a:moveTo>
                  <a:lnTo>
                    <a:pt x="2997154" y="115570"/>
                  </a:lnTo>
                  <a:lnTo>
                    <a:pt x="3006581" y="114300"/>
                  </a:lnTo>
                  <a:lnTo>
                    <a:pt x="3014746" y="115570"/>
                  </a:lnTo>
                  <a:close/>
                </a:path>
                <a:path w="5972175" h="713740">
                  <a:moveTo>
                    <a:pt x="2901587" y="125730"/>
                  </a:moveTo>
                  <a:lnTo>
                    <a:pt x="2884297" y="125730"/>
                  </a:lnTo>
                  <a:lnTo>
                    <a:pt x="2890139" y="121920"/>
                  </a:lnTo>
                  <a:lnTo>
                    <a:pt x="2901696" y="121920"/>
                  </a:lnTo>
                  <a:lnTo>
                    <a:pt x="2901587" y="125730"/>
                  </a:lnTo>
                  <a:close/>
                </a:path>
                <a:path w="5972175" h="713740">
                  <a:moveTo>
                    <a:pt x="2967353" y="133350"/>
                  </a:moveTo>
                  <a:lnTo>
                    <a:pt x="2798952" y="133350"/>
                  </a:lnTo>
                  <a:lnTo>
                    <a:pt x="2811645" y="132080"/>
                  </a:lnTo>
                  <a:lnTo>
                    <a:pt x="2824478" y="129539"/>
                  </a:lnTo>
                  <a:lnTo>
                    <a:pt x="2877056" y="124460"/>
                  </a:lnTo>
                  <a:lnTo>
                    <a:pt x="2884297" y="125730"/>
                  </a:lnTo>
                  <a:lnTo>
                    <a:pt x="2901587" y="125730"/>
                  </a:lnTo>
                  <a:lnTo>
                    <a:pt x="2901442" y="130810"/>
                  </a:lnTo>
                  <a:lnTo>
                    <a:pt x="2950082" y="130810"/>
                  </a:lnTo>
                  <a:lnTo>
                    <a:pt x="2967353" y="133350"/>
                  </a:lnTo>
                  <a:close/>
                </a:path>
                <a:path w="5972175" h="713740">
                  <a:moveTo>
                    <a:pt x="2919533" y="130810"/>
                  </a:moveTo>
                  <a:lnTo>
                    <a:pt x="2901442" y="130810"/>
                  </a:lnTo>
                  <a:lnTo>
                    <a:pt x="2911729" y="127000"/>
                  </a:lnTo>
                  <a:lnTo>
                    <a:pt x="2919533" y="130810"/>
                  </a:lnTo>
                  <a:close/>
                </a:path>
                <a:path w="5972175" h="713740">
                  <a:moveTo>
                    <a:pt x="5972175" y="143509"/>
                  </a:moveTo>
                  <a:lnTo>
                    <a:pt x="2679029" y="143510"/>
                  </a:lnTo>
                  <a:lnTo>
                    <a:pt x="2687351" y="142240"/>
                  </a:lnTo>
                  <a:lnTo>
                    <a:pt x="2696292" y="140970"/>
                  </a:lnTo>
                  <a:lnTo>
                    <a:pt x="2704210" y="140970"/>
                  </a:lnTo>
                  <a:lnTo>
                    <a:pt x="2714879" y="137160"/>
                  </a:lnTo>
                  <a:lnTo>
                    <a:pt x="2724277" y="133350"/>
                  </a:lnTo>
                  <a:lnTo>
                    <a:pt x="2726689" y="133350"/>
                  </a:lnTo>
                  <a:lnTo>
                    <a:pt x="2730754" y="132080"/>
                  </a:lnTo>
                  <a:lnTo>
                    <a:pt x="2737611" y="129539"/>
                  </a:lnTo>
                  <a:lnTo>
                    <a:pt x="2740659" y="129539"/>
                  </a:lnTo>
                  <a:lnTo>
                    <a:pt x="2748707" y="132080"/>
                  </a:lnTo>
                  <a:lnTo>
                    <a:pt x="2762661" y="137160"/>
                  </a:lnTo>
                  <a:lnTo>
                    <a:pt x="5972175" y="137159"/>
                  </a:lnTo>
                  <a:lnTo>
                    <a:pt x="5972175" y="143509"/>
                  </a:lnTo>
                  <a:close/>
                </a:path>
                <a:path w="5972175" h="713740">
                  <a:moveTo>
                    <a:pt x="2950082" y="130810"/>
                  </a:moveTo>
                  <a:lnTo>
                    <a:pt x="2928159" y="130810"/>
                  </a:lnTo>
                  <a:lnTo>
                    <a:pt x="2941447" y="129539"/>
                  </a:lnTo>
                  <a:lnTo>
                    <a:pt x="2950082" y="130810"/>
                  </a:lnTo>
                  <a:close/>
                </a:path>
                <a:path w="5972175" h="713740">
                  <a:moveTo>
                    <a:pt x="5972175" y="146050"/>
                  </a:moveTo>
                  <a:lnTo>
                    <a:pt x="2664586" y="146050"/>
                  </a:lnTo>
                  <a:lnTo>
                    <a:pt x="2665856" y="142240"/>
                  </a:lnTo>
                  <a:lnTo>
                    <a:pt x="2672969" y="139700"/>
                  </a:lnTo>
                  <a:lnTo>
                    <a:pt x="2679029" y="143510"/>
                  </a:lnTo>
                  <a:lnTo>
                    <a:pt x="5972175" y="143509"/>
                  </a:lnTo>
                  <a:lnTo>
                    <a:pt x="5972175" y="146050"/>
                  </a:lnTo>
                  <a:close/>
                </a:path>
                <a:path w="5972175" h="713740">
                  <a:moveTo>
                    <a:pt x="5972175" y="219709"/>
                  </a:moveTo>
                  <a:lnTo>
                    <a:pt x="2437845" y="219710"/>
                  </a:lnTo>
                  <a:lnTo>
                    <a:pt x="2464298" y="205740"/>
                  </a:lnTo>
                  <a:lnTo>
                    <a:pt x="2476119" y="205740"/>
                  </a:lnTo>
                  <a:lnTo>
                    <a:pt x="2479998" y="196850"/>
                  </a:lnTo>
                  <a:lnTo>
                    <a:pt x="2492961" y="186690"/>
                  </a:lnTo>
                  <a:lnTo>
                    <a:pt x="2510426" y="180340"/>
                  </a:lnTo>
                  <a:lnTo>
                    <a:pt x="2527806" y="180340"/>
                  </a:lnTo>
                  <a:lnTo>
                    <a:pt x="2546748" y="175260"/>
                  </a:lnTo>
                  <a:lnTo>
                    <a:pt x="2564082" y="170180"/>
                  </a:lnTo>
                  <a:lnTo>
                    <a:pt x="2582011" y="166370"/>
                  </a:lnTo>
                  <a:lnTo>
                    <a:pt x="2602738" y="163830"/>
                  </a:lnTo>
                  <a:lnTo>
                    <a:pt x="2603245" y="162560"/>
                  </a:lnTo>
                  <a:lnTo>
                    <a:pt x="2604261" y="161290"/>
                  </a:lnTo>
                  <a:lnTo>
                    <a:pt x="2605913" y="160020"/>
                  </a:lnTo>
                  <a:lnTo>
                    <a:pt x="2611501" y="157480"/>
                  </a:lnTo>
                  <a:lnTo>
                    <a:pt x="2612770" y="157480"/>
                  </a:lnTo>
                  <a:lnTo>
                    <a:pt x="2617597" y="156210"/>
                  </a:lnTo>
                  <a:lnTo>
                    <a:pt x="2619881" y="154940"/>
                  </a:lnTo>
                  <a:lnTo>
                    <a:pt x="2621026" y="154940"/>
                  </a:lnTo>
                  <a:lnTo>
                    <a:pt x="2621660" y="153670"/>
                  </a:lnTo>
                  <a:lnTo>
                    <a:pt x="2626867" y="151130"/>
                  </a:lnTo>
                  <a:lnTo>
                    <a:pt x="2636266" y="147320"/>
                  </a:lnTo>
                  <a:lnTo>
                    <a:pt x="2639059" y="146050"/>
                  </a:lnTo>
                  <a:lnTo>
                    <a:pt x="2654680" y="140970"/>
                  </a:lnTo>
                  <a:lnTo>
                    <a:pt x="2661792" y="140970"/>
                  </a:lnTo>
                  <a:lnTo>
                    <a:pt x="2664586" y="146050"/>
                  </a:lnTo>
                  <a:lnTo>
                    <a:pt x="5972175" y="146050"/>
                  </a:lnTo>
                  <a:lnTo>
                    <a:pt x="5972175" y="219709"/>
                  </a:lnTo>
                  <a:close/>
                </a:path>
                <a:path w="5972175" h="713740">
                  <a:moveTo>
                    <a:pt x="5972175" y="238760"/>
                  </a:moveTo>
                  <a:lnTo>
                    <a:pt x="2319653" y="238760"/>
                  </a:lnTo>
                  <a:lnTo>
                    <a:pt x="2343380" y="232410"/>
                  </a:lnTo>
                  <a:lnTo>
                    <a:pt x="2370201" y="226060"/>
                  </a:lnTo>
                  <a:lnTo>
                    <a:pt x="2395593" y="219710"/>
                  </a:lnTo>
                  <a:lnTo>
                    <a:pt x="2415031" y="212090"/>
                  </a:lnTo>
                  <a:lnTo>
                    <a:pt x="2413506" y="215900"/>
                  </a:lnTo>
                  <a:lnTo>
                    <a:pt x="2427097" y="218440"/>
                  </a:lnTo>
                  <a:lnTo>
                    <a:pt x="2437158" y="218440"/>
                  </a:lnTo>
                  <a:lnTo>
                    <a:pt x="2437845" y="219710"/>
                  </a:lnTo>
                  <a:lnTo>
                    <a:pt x="5972175" y="219709"/>
                  </a:lnTo>
                  <a:lnTo>
                    <a:pt x="5972175" y="238760"/>
                  </a:lnTo>
                  <a:close/>
                </a:path>
                <a:path w="5972175" h="713740">
                  <a:moveTo>
                    <a:pt x="2437158" y="218440"/>
                  </a:moveTo>
                  <a:lnTo>
                    <a:pt x="2427097" y="218440"/>
                  </a:lnTo>
                  <a:lnTo>
                    <a:pt x="2435098" y="214629"/>
                  </a:lnTo>
                  <a:lnTo>
                    <a:pt x="2437158" y="218440"/>
                  </a:lnTo>
                  <a:close/>
                </a:path>
                <a:path w="5972175" h="713740">
                  <a:moveTo>
                    <a:pt x="5972175" y="242570"/>
                  </a:moveTo>
                  <a:lnTo>
                    <a:pt x="2293111" y="242570"/>
                  </a:lnTo>
                  <a:lnTo>
                    <a:pt x="2303652" y="238760"/>
                  </a:lnTo>
                  <a:lnTo>
                    <a:pt x="2304923" y="237490"/>
                  </a:lnTo>
                  <a:lnTo>
                    <a:pt x="2307081" y="236220"/>
                  </a:lnTo>
                  <a:lnTo>
                    <a:pt x="2319653" y="238760"/>
                  </a:lnTo>
                  <a:lnTo>
                    <a:pt x="5972175" y="238760"/>
                  </a:lnTo>
                  <a:lnTo>
                    <a:pt x="5972175" y="242570"/>
                  </a:lnTo>
                  <a:close/>
                </a:path>
                <a:path w="5972175" h="713740">
                  <a:moveTo>
                    <a:pt x="5972175" y="354330"/>
                  </a:moveTo>
                  <a:lnTo>
                    <a:pt x="1828926" y="354330"/>
                  </a:lnTo>
                  <a:lnTo>
                    <a:pt x="1845124" y="345440"/>
                  </a:lnTo>
                  <a:lnTo>
                    <a:pt x="1903208" y="328930"/>
                  </a:lnTo>
                  <a:lnTo>
                    <a:pt x="1919223" y="321310"/>
                  </a:lnTo>
                  <a:lnTo>
                    <a:pt x="1960332" y="299720"/>
                  </a:lnTo>
                  <a:lnTo>
                    <a:pt x="2013393" y="280670"/>
                  </a:lnTo>
                  <a:lnTo>
                    <a:pt x="2068171" y="264160"/>
                  </a:lnTo>
                  <a:lnTo>
                    <a:pt x="2148952" y="243840"/>
                  </a:lnTo>
                  <a:lnTo>
                    <a:pt x="2177399" y="241300"/>
                  </a:lnTo>
                  <a:lnTo>
                    <a:pt x="2228088" y="241300"/>
                  </a:lnTo>
                  <a:lnTo>
                    <a:pt x="2293111" y="242570"/>
                  </a:lnTo>
                  <a:lnTo>
                    <a:pt x="5972175" y="242570"/>
                  </a:lnTo>
                  <a:lnTo>
                    <a:pt x="5972175" y="354330"/>
                  </a:lnTo>
                  <a:close/>
                </a:path>
                <a:path w="5972175" h="713740">
                  <a:moveTo>
                    <a:pt x="5972175" y="368300"/>
                  </a:moveTo>
                  <a:lnTo>
                    <a:pt x="1774666" y="368300"/>
                  </a:lnTo>
                  <a:lnTo>
                    <a:pt x="1777733" y="365760"/>
                  </a:lnTo>
                  <a:lnTo>
                    <a:pt x="1783969" y="363220"/>
                  </a:lnTo>
                  <a:lnTo>
                    <a:pt x="1786681" y="360680"/>
                  </a:lnTo>
                  <a:lnTo>
                    <a:pt x="1781056" y="358140"/>
                  </a:lnTo>
                  <a:lnTo>
                    <a:pt x="1783842" y="356870"/>
                  </a:lnTo>
                  <a:lnTo>
                    <a:pt x="1790241" y="356870"/>
                  </a:lnTo>
                  <a:lnTo>
                    <a:pt x="1798040" y="353060"/>
                  </a:lnTo>
                  <a:lnTo>
                    <a:pt x="1804797" y="353060"/>
                  </a:lnTo>
                  <a:lnTo>
                    <a:pt x="1807780" y="354330"/>
                  </a:lnTo>
                  <a:lnTo>
                    <a:pt x="5972175" y="354330"/>
                  </a:lnTo>
                  <a:lnTo>
                    <a:pt x="5972175" y="368300"/>
                  </a:lnTo>
                  <a:close/>
                </a:path>
                <a:path w="5972175" h="713740">
                  <a:moveTo>
                    <a:pt x="1828926" y="354330"/>
                  </a:moveTo>
                  <a:lnTo>
                    <a:pt x="1807780" y="354330"/>
                  </a:lnTo>
                  <a:lnTo>
                    <a:pt x="1824084" y="353060"/>
                  </a:lnTo>
                  <a:lnTo>
                    <a:pt x="1828926" y="354330"/>
                  </a:lnTo>
                  <a:close/>
                </a:path>
                <a:path w="5972175" h="713740">
                  <a:moveTo>
                    <a:pt x="5972175" y="372110"/>
                  </a:moveTo>
                  <a:lnTo>
                    <a:pt x="1717928" y="372110"/>
                  </a:lnTo>
                  <a:lnTo>
                    <a:pt x="1722627" y="370840"/>
                  </a:lnTo>
                  <a:lnTo>
                    <a:pt x="1735371" y="369570"/>
                  </a:lnTo>
                  <a:lnTo>
                    <a:pt x="1744852" y="369570"/>
                  </a:lnTo>
                  <a:lnTo>
                    <a:pt x="1752524" y="368300"/>
                  </a:lnTo>
                  <a:lnTo>
                    <a:pt x="1759839" y="365760"/>
                  </a:lnTo>
                  <a:lnTo>
                    <a:pt x="1770216" y="368300"/>
                  </a:lnTo>
                  <a:lnTo>
                    <a:pt x="5972175" y="368300"/>
                  </a:lnTo>
                  <a:lnTo>
                    <a:pt x="5972175" y="372110"/>
                  </a:lnTo>
                  <a:close/>
                </a:path>
                <a:path w="5972175" h="713740">
                  <a:moveTo>
                    <a:pt x="5972175" y="374650"/>
                  </a:moveTo>
                  <a:lnTo>
                    <a:pt x="1679925" y="374650"/>
                  </a:lnTo>
                  <a:lnTo>
                    <a:pt x="1695069" y="369570"/>
                  </a:lnTo>
                  <a:lnTo>
                    <a:pt x="1700911" y="368300"/>
                  </a:lnTo>
                  <a:lnTo>
                    <a:pt x="1705736" y="368300"/>
                  </a:lnTo>
                  <a:lnTo>
                    <a:pt x="1709927" y="369570"/>
                  </a:lnTo>
                  <a:lnTo>
                    <a:pt x="1717928" y="372110"/>
                  </a:lnTo>
                  <a:lnTo>
                    <a:pt x="5972175" y="372110"/>
                  </a:lnTo>
                  <a:lnTo>
                    <a:pt x="5972175" y="374650"/>
                  </a:lnTo>
                  <a:close/>
                </a:path>
                <a:path w="5972175" h="713740">
                  <a:moveTo>
                    <a:pt x="5972175" y="378460"/>
                  </a:moveTo>
                  <a:lnTo>
                    <a:pt x="1631188" y="378460"/>
                  </a:lnTo>
                  <a:lnTo>
                    <a:pt x="1633473" y="375920"/>
                  </a:lnTo>
                  <a:lnTo>
                    <a:pt x="1662689" y="370840"/>
                  </a:lnTo>
                  <a:lnTo>
                    <a:pt x="1673653" y="373380"/>
                  </a:lnTo>
                  <a:lnTo>
                    <a:pt x="1679925" y="374650"/>
                  </a:lnTo>
                  <a:lnTo>
                    <a:pt x="5972175" y="374650"/>
                  </a:lnTo>
                  <a:lnTo>
                    <a:pt x="5972175" y="378460"/>
                  </a:lnTo>
                  <a:close/>
                </a:path>
                <a:path w="5972175" h="713740">
                  <a:moveTo>
                    <a:pt x="5972175" y="382270"/>
                  </a:moveTo>
                  <a:lnTo>
                    <a:pt x="1612646" y="382270"/>
                  </a:lnTo>
                  <a:lnTo>
                    <a:pt x="1618869" y="377190"/>
                  </a:lnTo>
                  <a:lnTo>
                    <a:pt x="1622298" y="375920"/>
                  </a:lnTo>
                  <a:lnTo>
                    <a:pt x="1622933" y="378460"/>
                  </a:lnTo>
                  <a:lnTo>
                    <a:pt x="5972175" y="378460"/>
                  </a:lnTo>
                  <a:lnTo>
                    <a:pt x="5972175" y="382270"/>
                  </a:lnTo>
                  <a:close/>
                </a:path>
                <a:path w="5972175" h="713740">
                  <a:moveTo>
                    <a:pt x="5972175" y="392430"/>
                  </a:moveTo>
                  <a:lnTo>
                    <a:pt x="1565148" y="392430"/>
                  </a:lnTo>
                  <a:lnTo>
                    <a:pt x="1582165" y="386080"/>
                  </a:lnTo>
                  <a:lnTo>
                    <a:pt x="1595437" y="382270"/>
                  </a:lnTo>
                  <a:lnTo>
                    <a:pt x="1609471" y="379730"/>
                  </a:lnTo>
                  <a:lnTo>
                    <a:pt x="1612646" y="382270"/>
                  </a:lnTo>
                  <a:lnTo>
                    <a:pt x="5972175" y="382270"/>
                  </a:lnTo>
                  <a:lnTo>
                    <a:pt x="5972175" y="392430"/>
                  </a:lnTo>
                  <a:close/>
                </a:path>
                <a:path w="5972175" h="713740">
                  <a:moveTo>
                    <a:pt x="5972175" y="421640"/>
                  </a:moveTo>
                  <a:lnTo>
                    <a:pt x="1429385" y="421640"/>
                  </a:lnTo>
                  <a:lnTo>
                    <a:pt x="1430359" y="416559"/>
                  </a:lnTo>
                  <a:lnTo>
                    <a:pt x="1461769" y="394970"/>
                  </a:lnTo>
                  <a:lnTo>
                    <a:pt x="1479802" y="389890"/>
                  </a:lnTo>
                  <a:lnTo>
                    <a:pt x="1488821" y="389890"/>
                  </a:lnTo>
                  <a:lnTo>
                    <a:pt x="1490726" y="400050"/>
                  </a:lnTo>
                  <a:lnTo>
                    <a:pt x="5972175" y="400050"/>
                  </a:lnTo>
                  <a:lnTo>
                    <a:pt x="5972175" y="421640"/>
                  </a:lnTo>
                  <a:close/>
                </a:path>
                <a:path w="5972175" h="713740">
                  <a:moveTo>
                    <a:pt x="5972175" y="394970"/>
                  </a:moveTo>
                  <a:lnTo>
                    <a:pt x="1537417" y="394970"/>
                  </a:lnTo>
                  <a:lnTo>
                    <a:pt x="1548257" y="391160"/>
                  </a:lnTo>
                  <a:lnTo>
                    <a:pt x="1552448" y="389890"/>
                  </a:lnTo>
                  <a:lnTo>
                    <a:pt x="1559813" y="389890"/>
                  </a:lnTo>
                  <a:lnTo>
                    <a:pt x="1565148" y="392430"/>
                  </a:lnTo>
                  <a:lnTo>
                    <a:pt x="5972175" y="392430"/>
                  </a:lnTo>
                  <a:lnTo>
                    <a:pt x="5972175" y="394970"/>
                  </a:lnTo>
                  <a:close/>
                </a:path>
                <a:path w="5972175" h="713740">
                  <a:moveTo>
                    <a:pt x="5972175" y="400050"/>
                  </a:moveTo>
                  <a:lnTo>
                    <a:pt x="1490726" y="400050"/>
                  </a:lnTo>
                  <a:lnTo>
                    <a:pt x="1501521" y="397510"/>
                  </a:lnTo>
                  <a:lnTo>
                    <a:pt x="1523360" y="393700"/>
                  </a:lnTo>
                  <a:lnTo>
                    <a:pt x="1532223" y="393700"/>
                  </a:lnTo>
                  <a:lnTo>
                    <a:pt x="1537417" y="394970"/>
                  </a:lnTo>
                  <a:lnTo>
                    <a:pt x="5972175" y="394970"/>
                  </a:lnTo>
                  <a:lnTo>
                    <a:pt x="5972175" y="400050"/>
                  </a:lnTo>
                  <a:close/>
                </a:path>
                <a:path w="5972175" h="713740">
                  <a:moveTo>
                    <a:pt x="5972175" y="450850"/>
                  </a:moveTo>
                  <a:lnTo>
                    <a:pt x="1313941" y="450850"/>
                  </a:lnTo>
                  <a:lnTo>
                    <a:pt x="1323048" y="449580"/>
                  </a:lnTo>
                  <a:lnTo>
                    <a:pt x="1333833" y="445770"/>
                  </a:lnTo>
                  <a:lnTo>
                    <a:pt x="1353819" y="438150"/>
                  </a:lnTo>
                  <a:lnTo>
                    <a:pt x="1359751" y="436880"/>
                  </a:lnTo>
                  <a:lnTo>
                    <a:pt x="1367647" y="436880"/>
                  </a:lnTo>
                  <a:lnTo>
                    <a:pt x="1374375" y="435609"/>
                  </a:lnTo>
                  <a:lnTo>
                    <a:pt x="1376807" y="431800"/>
                  </a:lnTo>
                  <a:lnTo>
                    <a:pt x="1387475" y="430530"/>
                  </a:lnTo>
                  <a:lnTo>
                    <a:pt x="1399032" y="427990"/>
                  </a:lnTo>
                  <a:lnTo>
                    <a:pt x="1411986" y="424180"/>
                  </a:lnTo>
                  <a:lnTo>
                    <a:pt x="1415541" y="421640"/>
                  </a:lnTo>
                  <a:lnTo>
                    <a:pt x="1419605" y="420370"/>
                  </a:lnTo>
                  <a:lnTo>
                    <a:pt x="1424558" y="420370"/>
                  </a:lnTo>
                  <a:lnTo>
                    <a:pt x="1429385" y="421640"/>
                  </a:lnTo>
                  <a:lnTo>
                    <a:pt x="5972175" y="421640"/>
                  </a:lnTo>
                  <a:lnTo>
                    <a:pt x="5972175" y="450850"/>
                  </a:lnTo>
                  <a:close/>
                </a:path>
                <a:path w="5972175" h="713740">
                  <a:moveTo>
                    <a:pt x="5972175" y="548640"/>
                  </a:moveTo>
                  <a:lnTo>
                    <a:pt x="1021376" y="548640"/>
                  </a:lnTo>
                  <a:lnTo>
                    <a:pt x="1051274" y="534670"/>
                  </a:lnTo>
                  <a:lnTo>
                    <a:pt x="1088457" y="515620"/>
                  </a:lnTo>
                  <a:lnTo>
                    <a:pt x="1130427" y="502920"/>
                  </a:lnTo>
                  <a:lnTo>
                    <a:pt x="1143000" y="502920"/>
                  </a:lnTo>
                  <a:lnTo>
                    <a:pt x="1143888" y="499109"/>
                  </a:lnTo>
                  <a:lnTo>
                    <a:pt x="1156531" y="495300"/>
                  </a:lnTo>
                  <a:lnTo>
                    <a:pt x="1167971" y="491490"/>
                  </a:lnTo>
                  <a:lnTo>
                    <a:pt x="1178767" y="487680"/>
                  </a:lnTo>
                  <a:lnTo>
                    <a:pt x="1189482" y="487680"/>
                  </a:lnTo>
                  <a:lnTo>
                    <a:pt x="1191395" y="483870"/>
                  </a:lnTo>
                  <a:lnTo>
                    <a:pt x="1211895" y="482600"/>
                  </a:lnTo>
                  <a:lnTo>
                    <a:pt x="1217166" y="478790"/>
                  </a:lnTo>
                  <a:lnTo>
                    <a:pt x="1235741" y="469900"/>
                  </a:lnTo>
                  <a:lnTo>
                    <a:pt x="1244634" y="466090"/>
                  </a:lnTo>
                  <a:lnTo>
                    <a:pt x="1250696" y="462280"/>
                  </a:lnTo>
                  <a:lnTo>
                    <a:pt x="1249172" y="459740"/>
                  </a:lnTo>
                  <a:lnTo>
                    <a:pt x="1270252" y="457200"/>
                  </a:lnTo>
                  <a:lnTo>
                    <a:pt x="1276350" y="454659"/>
                  </a:lnTo>
                  <a:lnTo>
                    <a:pt x="1284858" y="445770"/>
                  </a:lnTo>
                  <a:lnTo>
                    <a:pt x="1301047" y="443230"/>
                  </a:lnTo>
                  <a:lnTo>
                    <a:pt x="1306639" y="444500"/>
                  </a:lnTo>
                  <a:lnTo>
                    <a:pt x="1310420" y="448309"/>
                  </a:lnTo>
                  <a:lnTo>
                    <a:pt x="1313941" y="450850"/>
                  </a:lnTo>
                  <a:lnTo>
                    <a:pt x="5972175" y="450850"/>
                  </a:lnTo>
                  <a:lnTo>
                    <a:pt x="5972175" y="548640"/>
                  </a:lnTo>
                  <a:close/>
                </a:path>
                <a:path w="5972175" h="713740">
                  <a:moveTo>
                    <a:pt x="5972175" y="581660"/>
                  </a:moveTo>
                  <a:lnTo>
                    <a:pt x="776986" y="581660"/>
                  </a:lnTo>
                  <a:lnTo>
                    <a:pt x="784859" y="580390"/>
                  </a:lnTo>
                  <a:lnTo>
                    <a:pt x="786384" y="576580"/>
                  </a:lnTo>
                  <a:lnTo>
                    <a:pt x="787092" y="571500"/>
                  </a:lnTo>
                  <a:lnTo>
                    <a:pt x="795098" y="568960"/>
                  </a:lnTo>
                  <a:lnTo>
                    <a:pt x="804368" y="566420"/>
                  </a:lnTo>
                  <a:lnTo>
                    <a:pt x="808863" y="562610"/>
                  </a:lnTo>
                  <a:lnTo>
                    <a:pt x="829261" y="561340"/>
                  </a:lnTo>
                  <a:lnTo>
                    <a:pt x="859567" y="558800"/>
                  </a:lnTo>
                  <a:lnTo>
                    <a:pt x="888587" y="554990"/>
                  </a:lnTo>
                  <a:lnTo>
                    <a:pt x="905127" y="548640"/>
                  </a:lnTo>
                  <a:lnTo>
                    <a:pt x="931312" y="544830"/>
                  </a:lnTo>
                  <a:lnTo>
                    <a:pt x="984870" y="547370"/>
                  </a:lnTo>
                  <a:lnTo>
                    <a:pt x="1021376" y="548640"/>
                  </a:lnTo>
                  <a:lnTo>
                    <a:pt x="5972175" y="548640"/>
                  </a:lnTo>
                  <a:lnTo>
                    <a:pt x="5972175" y="581660"/>
                  </a:lnTo>
                  <a:close/>
                </a:path>
                <a:path w="5972175" h="713740">
                  <a:moveTo>
                    <a:pt x="5972175" y="582930"/>
                  </a:moveTo>
                  <a:lnTo>
                    <a:pt x="760428" y="582930"/>
                  </a:lnTo>
                  <a:lnTo>
                    <a:pt x="771651" y="579120"/>
                  </a:lnTo>
                  <a:lnTo>
                    <a:pt x="776986" y="581660"/>
                  </a:lnTo>
                  <a:lnTo>
                    <a:pt x="5972175" y="581660"/>
                  </a:lnTo>
                  <a:lnTo>
                    <a:pt x="5972175" y="582930"/>
                  </a:lnTo>
                  <a:close/>
                </a:path>
                <a:path w="5972175" h="713740">
                  <a:moveTo>
                    <a:pt x="5972175" y="593090"/>
                  </a:moveTo>
                  <a:lnTo>
                    <a:pt x="722689" y="593090"/>
                  </a:lnTo>
                  <a:lnTo>
                    <a:pt x="730725" y="590550"/>
                  </a:lnTo>
                  <a:lnTo>
                    <a:pt x="738429" y="585470"/>
                  </a:lnTo>
                  <a:lnTo>
                    <a:pt x="747013" y="581660"/>
                  </a:lnTo>
                  <a:lnTo>
                    <a:pt x="754631" y="582930"/>
                  </a:lnTo>
                  <a:lnTo>
                    <a:pt x="5972175" y="582930"/>
                  </a:lnTo>
                  <a:lnTo>
                    <a:pt x="5972175" y="593090"/>
                  </a:lnTo>
                  <a:close/>
                </a:path>
                <a:path w="5972175" h="713740">
                  <a:moveTo>
                    <a:pt x="5972175" y="668020"/>
                  </a:moveTo>
                  <a:lnTo>
                    <a:pt x="370204" y="668020"/>
                  </a:lnTo>
                  <a:lnTo>
                    <a:pt x="378805" y="662940"/>
                  </a:lnTo>
                  <a:lnTo>
                    <a:pt x="398672" y="662940"/>
                  </a:lnTo>
                  <a:lnTo>
                    <a:pt x="409701" y="660400"/>
                  </a:lnTo>
                  <a:lnTo>
                    <a:pt x="436008" y="655320"/>
                  </a:lnTo>
                  <a:lnTo>
                    <a:pt x="463089" y="648970"/>
                  </a:lnTo>
                  <a:lnTo>
                    <a:pt x="492622" y="643890"/>
                  </a:lnTo>
                  <a:lnTo>
                    <a:pt x="526288" y="642620"/>
                  </a:lnTo>
                  <a:lnTo>
                    <a:pt x="543877" y="624840"/>
                  </a:lnTo>
                  <a:lnTo>
                    <a:pt x="572706" y="612140"/>
                  </a:lnTo>
                  <a:lnTo>
                    <a:pt x="606583" y="601980"/>
                  </a:lnTo>
                  <a:lnTo>
                    <a:pt x="639317" y="589280"/>
                  </a:lnTo>
                  <a:lnTo>
                    <a:pt x="660669" y="589280"/>
                  </a:lnTo>
                  <a:lnTo>
                    <a:pt x="683736" y="593090"/>
                  </a:lnTo>
                  <a:lnTo>
                    <a:pt x="703040" y="596900"/>
                  </a:lnTo>
                  <a:lnTo>
                    <a:pt x="5972175" y="596900"/>
                  </a:lnTo>
                  <a:lnTo>
                    <a:pt x="5972175" y="668020"/>
                  </a:lnTo>
                  <a:close/>
                </a:path>
                <a:path w="5972175" h="713740">
                  <a:moveTo>
                    <a:pt x="5972175" y="596900"/>
                  </a:moveTo>
                  <a:lnTo>
                    <a:pt x="703040" y="596900"/>
                  </a:lnTo>
                  <a:lnTo>
                    <a:pt x="713104" y="591820"/>
                  </a:lnTo>
                  <a:lnTo>
                    <a:pt x="722689" y="593090"/>
                  </a:lnTo>
                  <a:lnTo>
                    <a:pt x="5972175" y="593090"/>
                  </a:lnTo>
                  <a:lnTo>
                    <a:pt x="5972175" y="596900"/>
                  </a:lnTo>
                  <a:close/>
                </a:path>
                <a:path w="5972175" h="713740">
                  <a:moveTo>
                    <a:pt x="5972175" y="681990"/>
                  </a:moveTo>
                  <a:lnTo>
                    <a:pt x="159257" y="681990"/>
                  </a:lnTo>
                  <a:lnTo>
                    <a:pt x="172408" y="671830"/>
                  </a:lnTo>
                  <a:lnTo>
                    <a:pt x="207138" y="659130"/>
                  </a:lnTo>
                  <a:lnTo>
                    <a:pt x="221361" y="651510"/>
                  </a:lnTo>
                  <a:lnTo>
                    <a:pt x="256119" y="652780"/>
                  </a:lnTo>
                  <a:lnTo>
                    <a:pt x="338447" y="665480"/>
                  </a:lnTo>
                  <a:lnTo>
                    <a:pt x="370204" y="668020"/>
                  </a:lnTo>
                  <a:lnTo>
                    <a:pt x="5972175" y="668020"/>
                  </a:lnTo>
                  <a:lnTo>
                    <a:pt x="5972175" y="681990"/>
                  </a:lnTo>
                  <a:close/>
                </a:path>
                <a:path w="5972175" h="713740">
                  <a:moveTo>
                    <a:pt x="122047" y="676910"/>
                  </a:moveTo>
                  <a:lnTo>
                    <a:pt x="86560" y="676910"/>
                  </a:lnTo>
                  <a:lnTo>
                    <a:pt x="112393" y="674370"/>
                  </a:lnTo>
                  <a:lnTo>
                    <a:pt x="122047" y="676910"/>
                  </a:lnTo>
                  <a:close/>
                </a:path>
                <a:path w="5972175" h="713740">
                  <a:moveTo>
                    <a:pt x="5972175" y="713740"/>
                  </a:moveTo>
                  <a:lnTo>
                    <a:pt x="0" y="713740"/>
                  </a:lnTo>
                  <a:lnTo>
                    <a:pt x="5334" y="709930"/>
                  </a:lnTo>
                  <a:lnTo>
                    <a:pt x="28150" y="699770"/>
                  </a:lnTo>
                  <a:lnTo>
                    <a:pt x="76835" y="676910"/>
                  </a:lnTo>
                  <a:lnTo>
                    <a:pt x="130199" y="676910"/>
                  </a:lnTo>
                  <a:lnTo>
                    <a:pt x="151461" y="679450"/>
                  </a:lnTo>
                  <a:lnTo>
                    <a:pt x="159257" y="681990"/>
                  </a:lnTo>
                  <a:lnTo>
                    <a:pt x="5972175" y="681990"/>
                  </a:lnTo>
                  <a:lnTo>
                    <a:pt x="5972175" y="71374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275" y="0"/>
              <a:ext cx="3448050" cy="25805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0025" y="0"/>
              <a:ext cx="2295525" cy="1866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599716"/>
              <a:ext cx="10696575" cy="9426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9075" y="1723961"/>
              <a:ext cx="2509901" cy="80486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05084" y="1823021"/>
            <a:ext cx="25749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325" dirty="0">
                <a:solidFill>
                  <a:srgbClr val="0F243E"/>
                </a:solidFill>
              </a:rPr>
              <a:t>PERFORMANCE</a:t>
            </a:r>
            <a:endParaRPr sz="2750"/>
          </a:p>
        </p:txBody>
      </p:sp>
      <p:sp>
        <p:nvSpPr>
          <p:cNvPr id="12" name="object 12"/>
          <p:cNvSpPr txBox="1"/>
          <p:nvPr/>
        </p:nvSpPr>
        <p:spPr>
          <a:xfrm>
            <a:off x="351154" y="2639288"/>
            <a:ext cx="4704080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125" dirty="0">
                <a:solidFill>
                  <a:srgbClr val="4DAD30"/>
                </a:solidFill>
                <a:latin typeface="Arial Black"/>
                <a:cs typeface="Arial Black"/>
              </a:rPr>
              <a:t>Digital</a:t>
            </a:r>
            <a:r>
              <a:rPr sz="1500" spc="-120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45" dirty="0">
                <a:solidFill>
                  <a:srgbClr val="4DAD30"/>
                </a:solidFill>
                <a:latin typeface="Arial Black"/>
                <a:cs typeface="Arial Black"/>
              </a:rPr>
              <a:t>crowdfunding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45" dirty="0">
                <a:solidFill>
                  <a:srgbClr val="4DAD30"/>
                </a:solidFill>
                <a:latin typeface="Arial Black"/>
                <a:cs typeface="Arial Black"/>
              </a:rPr>
              <a:t>The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40" dirty="0">
                <a:solidFill>
                  <a:srgbClr val="4DAD30"/>
                </a:solidFill>
                <a:latin typeface="Arial Black"/>
                <a:cs typeface="Arial Black"/>
              </a:rPr>
              <a:t>choice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05" dirty="0">
                <a:solidFill>
                  <a:srgbClr val="4DAD30"/>
                </a:solidFill>
                <a:latin typeface="Arial Black"/>
                <a:cs typeface="Arial Black"/>
              </a:rPr>
              <a:t>is</a:t>
            </a:r>
            <a:r>
              <a:rPr sz="1500" spc="-114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4DAD30"/>
                </a:solidFill>
                <a:latin typeface="Arial Black"/>
                <a:cs typeface="Arial Black"/>
              </a:rPr>
              <a:t>yours!</a:t>
            </a:r>
            <a:endParaRPr sz="1500" dirty="0">
              <a:latin typeface="Arial Black"/>
              <a:cs typeface="Arial Black"/>
            </a:endParaRPr>
          </a:p>
          <a:p>
            <a:pPr marL="12700" marR="5080" algn="just">
              <a:lnSpc>
                <a:spcPct val="104700"/>
              </a:lnSpc>
              <a:spcBef>
                <a:spcPts val="1425"/>
              </a:spcBef>
            </a:pPr>
            <a:r>
              <a:rPr sz="1500" spc="-16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7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Arial Black"/>
                <a:cs typeface="Arial Black"/>
              </a:rPr>
              <a:t>investment</a:t>
            </a:r>
            <a:r>
              <a:rPr sz="15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Arial Black"/>
                <a:cs typeface="Arial Black"/>
              </a:rPr>
              <a:t>classes,</a:t>
            </a:r>
            <a:r>
              <a:rPr sz="15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Arial Black"/>
                <a:cs typeface="Arial Black"/>
              </a:rPr>
              <a:t>investment</a:t>
            </a:r>
            <a:r>
              <a:rPr sz="15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 Black"/>
                <a:cs typeface="Arial Black"/>
              </a:rPr>
              <a:t>licences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50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regulations</a:t>
            </a:r>
            <a:endParaRPr sz="1500" dirty="0">
              <a:latin typeface="Arial Black"/>
              <a:cs typeface="Arial Black"/>
            </a:endParaRPr>
          </a:p>
          <a:p>
            <a:pPr marL="12700" marR="3084830" algn="just">
              <a:lnSpc>
                <a:spcPts val="1730"/>
              </a:lnSpc>
              <a:spcBef>
                <a:spcPts val="1675"/>
              </a:spcBef>
            </a:pPr>
            <a:r>
              <a:rPr sz="1500" spc="-125" dirty="0">
                <a:solidFill>
                  <a:srgbClr val="FFFFFF"/>
                </a:solidFill>
                <a:latin typeface="Arial Black"/>
                <a:cs typeface="Arial Black"/>
              </a:rPr>
              <a:t>Social</a:t>
            </a:r>
            <a:r>
              <a:rPr sz="15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Arial Black"/>
                <a:cs typeface="Arial Black"/>
              </a:rPr>
              <a:t>Commerce </a:t>
            </a: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Digital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Marketing 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Licensing</a:t>
            </a:r>
            <a:endParaRPr sz="1500" dirty="0">
              <a:latin typeface="Arial Black"/>
              <a:cs typeface="Arial Black"/>
            </a:endParaRPr>
          </a:p>
          <a:p>
            <a:pPr marL="12700" algn="just">
              <a:lnSpc>
                <a:spcPts val="1580"/>
              </a:lnSpc>
            </a:pPr>
            <a:r>
              <a:rPr sz="1500" spc="-145" dirty="0">
                <a:solidFill>
                  <a:srgbClr val="FFFFFF"/>
                </a:solidFill>
                <a:latin typeface="Arial Black"/>
                <a:cs typeface="Arial Black"/>
              </a:rPr>
              <a:t>Blockchain</a:t>
            </a:r>
            <a:r>
              <a:rPr sz="1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Arial Black"/>
                <a:cs typeface="Arial Black"/>
              </a:rPr>
              <a:t>setup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Arial Black"/>
                <a:cs typeface="Arial Black"/>
              </a:rPr>
              <a:t>for </a:t>
            </a:r>
            <a:r>
              <a:rPr sz="1500" spc="-135" dirty="0">
                <a:solidFill>
                  <a:srgbClr val="FFFFFF"/>
                </a:solidFill>
                <a:latin typeface="Arial Black"/>
                <a:cs typeface="Arial Black"/>
              </a:rPr>
              <a:t>your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Arial Black"/>
                <a:cs typeface="Arial Black"/>
              </a:rPr>
              <a:t>business</a:t>
            </a:r>
            <a:r>
              <a:rPr sz="15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Arial Black"/>
                <a:cs typeface="Arial Black"/>
              </a:rPr>
              <a:t>funding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project</a:t>
            </a:r>
            <a:endParaRPr sz="1500" dirty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500" spc="-145" dirty="0">
                <a:solidFill>
                  <a:srgbClr val="FFFFFF"/>
                </a:solidFill>
                <a:latin typeface="Arial Black"/>
                <a:cs typeface="Arial Black"/>
              </a:rPr>
              <a:t>Digital </a:t>
            </a: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credit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processing</a:t>
            </a:r>
            <a:endParaRPr sz="1500" dirty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1565"/>
              </a:spcBef>
            </a:pPr>
            <a:r>
              <a:rPr sz="1500" spc="-100" dirty="0">
                <a:solidFill>
                  <a:srgbClr val="4DAD30"/>
                </a:solidFill>
                <a:latin typeface="Arial Black"/>
                <a:cs typeface="Arial Black"/>
              </a:rPr>
              <a:t>Technicised</a:t>
            </a:r>
            <a:r>
              <a:rPr sz="1500" spc="10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95" dirty="0">
                <a:solidFill>
                  <a:srgbClr val="4DAD30"/>
                </a:solidFill>
                <a:latin typeface="Arial Black"/>
                <a:cs typeface="Arial Black"/>
              </a:rPr>
              <a:t>investments</a:t>
            </a:r>
            <a:r>
              <a:rPr sz="1500" spc="10" dirty="0">
                <a:solidFill>
                  <a:srgbClr val="4DAD30"/>
                </a:solidFill>
                <a:latin typeface="Arial Black"/>
                <a:cs typeface="Arial Black"/>
              </a:rPr>
              <a:t> </a:t>
            </a:r>
            <a:r>
              <a:rPr sz="1500" spc="-25" dirty="0">
                <a:solidFill>
                  <a:srgbClr val="4DAD30"/>
                </a:solidFill>
                <a:latin typeface="Arial Black"/>
                <a:cs typeface="Arial Black"/>
              </a:rPr>
              <a:t>in</a:t>
            </a:r>
            <a:endParaRPr sz="1500" dirty="0">
              <a:latin typeface="Arial Black"/>
              <a:cs typeface="Arial Black"/>
            </a:endParaRPr>
          </a:p>
          <a:p>
            <a:pPr marL="12700" marR="1607820">
              <a:lnSpc>
                <a:spcPts val="1730"/>
              </a:lnSpc>
              <a:spcBef>
                <a:spcPts val="1764"/>
              </a:spcBef>
            </a:pP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Profit</a:t>
            </a:r>
            <a:r>
              <a:rPr sz="15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participation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Arial Black"/>
                <a:cs typeface="Arial Black"/>
              </a:rPr>
              <a:t>certificates </a:t>
            </a:r>
            <a:r>
              <a:rPr sz="1500" spc="-114" dirty="0">
                <a:solidFill>
                  <a:srgbClr val="FFFFFF"/>
                </a:solidFill>
                <a:latin typeface="Arial Black"/>
                <a:cs typeface="Arial Black"/>
              </a:rPr>
              <a:t>Bonds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Real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estate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fundings</a:t>
            </a:r>
            <a:endParaRPr sz="15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6575" cy="7562850"/>
            <a:chOff x="0" y="0"/>
            <a:chExt cx="10696575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150" y="37"/>
              <a:ext cx="10188424" cy="75605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3993400"/>
              <a:ext cx="4922210" cy="27608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3100" y="3993401"/>
              <a:ext cx="4550067" cy="2768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" y="907541"/>
              <a:ext cx="4961369" cy="27922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3100" y="918337"/>
              <a:ext cx="4623637" cy="2813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036879"/>
              <a:ext cx="10696575" cy="5259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696575" cy="7426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1625">
              <a:lnSpc>
                <a:spcPct val="100000"/>
              </a:lnSpc>
              <a:spcBef>
                <a:spcPts val="100"/>
              </a:spcBef>
            </a:pPr>
            <a:r>
              <a:rPr sz="3600" b="1" spc="-190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45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82580" cy="7560945"/>
            <a:chOff x="0" y="0"/>
            <a:chExt cx="10482580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"/>
              <a:ext cx="7639049" cy="7560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175" y="1304861"/>
              <a:ext cx="5624576" cy="10906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175" y="2438336"/>
              <a:ext cx="5624576" cy="1090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9175" y="3571811"/>
              <a:ext cx="5653151" cy="1090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9175" y="4667186"/>
              <a:ext cx="5624576" cy="21955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49" y="0"/>
              <a:ext cx="10168001" cy="105244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4386" y="321970"/>
            <a:ext cx="506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10" dirty="0">
                <a:solidFill>
                  <a:srgbClr val="FFFFFF"/>
                </a:solidFill>
                <a:latin typeface="Arial"/>
                <a:cs typeface="Arial"/>
              </a:rPr>
              <a:t>ACHIEVED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7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FAR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57470" y="1399133"/>
            <a:ext cx="529780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0">
              <a:lnSpc>
                <a:spcPct val="100000"/>
              </a:lnSpc>
              <a:spcBef>
                <a:spcPts val="100"/>
              </a:spcBef>
            </a:pP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ImmoEX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placement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43 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fundings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expertise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ImmoEX</a:t>
            </a:r>
            <a:r>
              <a:rPr spc="-70" dirty="0"/>
              <a:t> </a:t>
            </a:r>
            <a:r>
              <a:rPr spc="-190" dirty="0"/>
              <a:t>has</a:t>
            </a:r>
            <a:r>
              <a:rPr spc="-70" dirty="0"/>
              <a:t> </a:t>
            </a:r>
            <a:r>
              <a:rPr spc="-155" dirty="0"/>
              <a:t>placed</a:t>
            </a:r>
            <a:r>
              <a:rPr spc="-90" dirty="0"/>
              <a:t> </a:t>
            </a:r>
            <a:r>
              <a:rPr spc="-120" dirty="0"/>
              <a:t>approx.</a:t>
            </a:r>
            <a:r>
              <a:rPr spc="-70" dirty="0"/>
              <a:t> </a:t>
            </a:r>
            <a:r>
              <a:rPr spc="-100" dirty="0"/>
              <a:t>€</a:t>
            </a:r>
            <a:r>
              <a:rPr spc="-70" dirty="0"/>
              <a:t> </a:t>
            </a:r>
            <a:r>
              <a:rPr spc="-100" dirty="0"/>
              <a:t>20</a:t>
            </a:r>
            <a:r>
              <a:rPr spc="-70" dirty="0"/>
              <a:t> </a:t>
            </a:r>
            <a:r>
              <a:rPr spc="-10" dirty="0"/>
              <a:t>million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</a:pPr>
            <a:endParaRPr sz="2200"/>
          </a:p>
          <a:p>
            <a:pPr marL="12700" marR="5080" algn="ctr">
              <a:lnSpc>
                <a:spcPct val="101400"/>
              </a:lnSpc>
            </a:pPr>
            <a:r>
              <a:rPr spc="-170" dirty="0"/>
              <a:t>ImmoEX</a:t>
            </a:r>
            <a:r>
              <a:rPr spc="-65" dirty="0"/>
              <a:t> </a:t>
            </a:r>
            <a:r>
              <a:rPr spc="-190" dirty="0"/>
              <a:t>has</a:t>
            </a:r>
            <a:r>
              <a:rPr spc="-65" dirty="0"/>
              <a:t> </a:t>
            </a:r>
            <a:r>
              <a:rPr spc="-120" dirty="0"/>
              <a:t>approx.</a:t>
            </a:r>
            <a:r>
              <a:rPr spc="-65" dirty="0"/>
              <a:t> </a:t>
            </a:r>
            <a:r>
              <a:rPr spc="-100" dirty="0"/>
              <a:t>100</a:t>
            </a:r>
            <a:r>
              <a:rPr spc="-60" dirty="0"/>
              <a:t> </a:t>
            </a:r>
            <a:r>
              <a:rPr spc="-155" dirty="0"/>
              <a:t>fundings</a:t>
            </a:r>
            <a:r>
              <a:rPr spc="-65" dirty="0"/>
              <a:t> </a:t>
            </a:r>
            <a:r>
              <a:rPr spc="-130" dirty="0"/>
              <a:t>Structured</a:t>
            </a:r>
            <a:r>
              <a:rPr spc="-65" dirty="0"/>
              <a:t> </a:t>
            </a:r>
            <a:r>
              <a:rPr spc="-135" dirty="0"/>
              <a:t>according </a:t>
            </a:r>
            <a:r>
              <a:rPr spc="-65" dirty="0"/>
              <a:t>to</a:t>
            </a:r>
            <a:r>
              <a:rPr spc="-75" dirty="0"/>
              <a:t> </a:t>
            </a:r>
            <a:r>
              <a:rPr spc="-85" dirty="0"/>
              <a:t>the</a:t>
            </a:r>
            <a:r>
              <a:rPr spc="-75" dirty="0"/>
              <a:t> </a:t>
            </a:r>
            <a:r>
              <a:rPr spc="-20" dirty="0"/>
              <a:t>KIIS</a:t>
            </a:r>
          </a:p>
          <a:p>
            <a:pPr marL="2540" algn="ctr">
              <a:lnSpc>
                <a:spcPct val="100000"/>
              </a:lnSpc>
              <a:spcBef>
                <a:spcPts val="30"/>
              </a:spcBef>
            </a:pPr>
            <a:r>
              <a:rPr spc="-60" dirty="0"/>
              <a:t>-</a:t>
            </a:r>
            <a:r>
              <a:rPr spc="-85" dirty="0"/>
              <a:t> </a:t>
            </a:r>
            <a:r>
              <a:rPr spc="-235" dirty="0"/>
              <a:t>EU</a:t>
            </a:r>
            <a:r>
              <a:rPr spc="-80" dirty="0"/>
              <a:t> </a:t>
            </a:r>
            <a:r>
              <a:rPr spc="-25" dirty="0"/>
              <a:t>standard</a:t>
            </a:r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/>
          </a:p>
          <a:p>
            <a:pPr marL="663575" marR="664210" algn="ctr">
              <a:lnSpc>
                <a:spcPct val="101200"/>
              </a:lnSpc>
            </a:pPr>
            <a:r>
              <a:rPr spc="-175" dirty="0"/>
              <a:t>Every</a:t>
            </a:r>
            <a:r>
              <a:rPr spc="-80" dirty="0"/>
              <a:t> </a:t>
            </a:r>
            <a:r>
              <a:rPr spc="-185" dirty="0"/>
              <a:t>second</a:t>
            </a:r>
            <a:r>
              <a:rPr spc="-80" dirty="0"/>
              <a:t> </a:t>
            </a:r>
            <a:r>
              <a:rPr spc="-150" dirty="0"/>
              <a:t>person</a:t>
            </a:r>
            <a:r>
              <a:rPr spc="-75" dirty="0"/>
              <a:t> </a:t>
            </a:r>
            <a:r>
              <a:rPr spc="-170" dirty="0"/>
              <a:t>books</a:t>
            </a:r>
            <a:r>
              <a:rPr spc="-80" dirty="0"/>
              <a:t> </a:t>
            </a:r>
            <a:r>
              <a:rPr spc="-130" dirty="0"/>
              <a:t>a</a:t>
            </a:r>
            <a:r>
              <a:rPr spc="-80" dirty="0"/>
              <a:t> </a:t>
            </a:r>
            <a:r>
              <a:rPr spc="-180" dirty="0"/>
              <a:t>second</a:t>
            </a:r>
            <a:r>
              <a:rPr spc="-75" dirty="0"/>
              <a:t> </a:t>
            </a:r>
            <a:r>
              <a:rPr spc="-35" dirty="0"/>
              <a:t>time </a:t>
            </a:r>
            <a:r>
              <a:rPr spc="-125" dirty="0"/>
              <a:t>our</a:t>
            </a:r>
            <a:r>
              <a:rPr spc="-75" dirty="0"/>
              <a:t> </a:t>
            </a:r>
            <a:r>
              <a:rPr spc="-55" dirty="0"/>
              <a:t>services!</a:t>
            </a:r>
          </a:p>
          <a:p>
            <a:pPr>
              <a:lnSpc>
                <a:spcPct val="100000"/>
              </a:lnSpc>
            </a:pPr>
            <a:endParaRPr spc="-55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/>
          </a:p>
          <a:p>
            <a:pPr marL="850265" marR="890905" algn="ctr">
              <a:lnSpc>
                <a:spcPct val="101200"/>
              </a:lnSpc>
              <a:spcBef>
                <a:spcPts val="5"/>
              </a:spcBef>
            </a:pPr>
            <a:r>
              <a:rPr spc="-160" dirty="0"/>
              <a:t>The</a:t>
            </a:r>
            <a:r>
              <a:rPr spc="-65" dirty="0"/>
              <a:t> </a:t>
            </a:r>
            <a:r>
              <a:rPr spc="-125" dirty="0"/>
              <a:t>recommendation</a:t>
            </a:r>
            <a:r>
              <a:rPr spc="-65" dirty="0"/>
              <a:t> </a:t>
            </a:r>
            <a:r>
              <a:rPr spc="-70" dirty="0"/>
              <a:t>rate</a:t>
            </a:r>
            <a:r>
              <a:rPr spc="-65" dirty="0"/>
              <a:t> </a:t>
            </a:r>
            <a:r>
              <a:rPr spc="-170" dirty="0"/>
              <a:t>ImmoEX</a:t>
            </a:r>
            <a:r>
              <a:rPr spc="-65" dirty="0"/>
              <a:t> </a:t>
            </a:r>
            <a:r>
              <a:rPr spc="-100" dirty="0"/>
              <a:t>is </a:t>
            </a:r>
            <a:r>
              <a:rPr spc="-55" dirty="0"/>
              <a:t>at</a:t>
            </a:r>
            <a:r>
              <a:rPr spc="-85" dirty="0"/>
              <a:t> </a:t>
            </a:r>
            <a:r>
              <a:rPr spc="-25" dirty="0"/>
              <a:t>87%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91800" y="37"/>
            <a:ext cx="104775" cy="75605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6575" cy="75628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0696575" cy="7562850"/>
            <a:chOff x="0" y="0"/>
            <a:chExt cx="10696575" cy="7562850"/>
          </a:xfrm>
        </p:grpSpPr>
        <p:sp>
          <p:nvSpPr>
            <p:cNvPr id="4" name="object 4"/>
            <p:cNvSpPr/>
            <p:nvPr/>
          </p:nvSpPr>
          <p:spPr>
            <a:xfrm>
              <a:off x="2743199" y="2342513"/>
              <a:ext cx="7953375" cy="2818765"/>
            </a:xfrm>
            <a:custGeom>
              <a:avLst/>
              <a:gdLst/>
              <a:ahLst/>
              <a:cxnLst/>
              <a:rect l="l" t="t" r="r" b="b"/>
              <a:pathLst>
                <a:path w="7953375" h="2818765">
                  <a:moveTo>
                    <a:pt x="0" y="2818511"/>
                  </a:moveTo>
                  <a:lnTo>
                    <a:pt x="7953374" y="2818511"/>
                  </a:lnTo>
                  <a:lnTo>
                    <a:pt x="7953374" y="0"/>
                  </a:lnTo>
                  <a:lnTo>
                    <a:pt x="0" y="0"/>
                  </a:lnTo>
                  <a:lnTo>
                    <a:pt x="0" y="2818511"/>
                  </a:lnTo>
                  <a:close/>
                </a:path>
              </a:pathLst>
            </a:custGeom>
            <a:solidFill>
              <a:srgbClr val="001F5F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99" y="0"/>
              <a:ext cx="4048125" cy="23519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920869" cy="23423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5100" y="9525"/>
              <a:ext cx="4181475" cy="23519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2275" y="5161065"/>
              <a:ext cx="3924300" cy="23995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3300" y="5161065"/>
              <a:ext cx="3971925" cy="23995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170551"/>
              <a:ext cx="4305299" cy="23922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332863"/>
              <a:ext cx="2743199" cy="14569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713607"/>
              <a:ext cx="2743199" cy="145694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48037" y="3057219"/>
            <a:ext cx="7266940" cy="87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50" dirty="0">
                <a:solidFill>
                  <a:srgbClr val="4DAD30"/>
                </a:solidFill>
              </a:rPr>
              <a:t>Welcome</a:t>
            </a:r>
            <a:r>
              <a:rPr sz="2750" spc="-125" dirty="0">
                <a:solidFill>
                  <a:srgbClr val="4DAD30"/>
                </a:solidFill>
              </a:rPr>
              <a:t> </a:t>
            </a:r>
            <a:r>
              <a:rPr sz="2750" dirty="0">
                <a:solidFill>
                  <a:srgbClr val="4DAD30"/>
                </a:solidFill>
              </a:rPr>
              <a:t>to</a:t>
            </a:r>
            <a:r>
              <a:rPr sz="2750" spc="-120" dirty="0">
                <a:solidFill>
                  <a:srgbClr val="4DAD30"/>
                </a:solidFill>
              </a:rPr>
              <a:t> </a:t>
            </a:r>
            <a:r>
              <a:rPr sz="2750" dirty="0">
                <a:solidFill>
                  <a:srgbClr val="4DAD30"/>
                </a:solidFill>
              </a:rPr>
              <a:t>our</a:t>
            </a:r>
            <a:r>
              <a:rPr sz="2750" spc="-120" dirty="0">
                <a:solidFill>
                  <a:srgbClr val="4DAD30"/>
                </a:solidFill>
              </a:rPr>
              <a:t> </a:t>
            </a:r>
            <a:r>
              <a:rPr sz="2750" spc="-10" dirty="0">
                <a:solidFill>
                  <a:srgbClr val="4DAD30"/>
                </a:solidFill>
              </a:rPr>
              <a:t>International</a:t>
            </a:r>
            <a:r>
              <a:rPr sz="2750" spc="-120" dirty="0">
                <a:solidFill>
                  <a:srgbClr val="4DAD30"/>
                </a:solidFill>
              </a:rPr>
              <a:t> </a:t>
            </a:r>
            <a:r>
              <a:rPr sz="2750" spc="-10" dirty="0">
                <a:solidFill>
                  <a:srgbClr val="4DAD30"/>
                </a:solidFill>
              </a:rPr>
              <a:t>Platform</a:t>
            </a:r>
            <a:endParaRPr sz="2750"/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750" dirty="0">
                <a:solidFill>
                  <a:srgbClr val="4DAD30"/>
                </a:solidFill>
              </a:rPr>
              <a:t>/Funding</a:t>
            </a:r>
            <a:r>
              <a:rPr sz="2750" spc="-5" dirty="0">
                <a:solidFill>
                  <a:srgbClr val="4DAD30"/>
                </a:solidFill>
              </a:rPr>
              <a:t> </a:t>
            </a:r>
            <a:r>
              <a:rPr sz="2750" spc="-10" dirty="0">
                <a:solidFill>
                  <a:srgbClr val="4DAD30"/>
                </a:solidFill>
              </a:rPr>
              <a:t>Service</a:t>
            </a:r>
            <a:endParaRPr sz="2750"/>
          </a:p>
        </p:txBody>
      </p:sp>
      <p:sp>
        <p:nvSpPr>
          <p:cNvPr id="14" name="object 14"/>
          <p:cNvSpPr/>
          <p:nvPr/>
        </p:nvSpPr>
        <p:spPr>
          <a:xfrm>
            <a:off x="4218584" y="4329722"/>
            <a:ext cx="5115560" cy="0"/>
          </a:xfrm>
          <a:custGeom>
            <a:avLst/>
            <a:gdLst/>
            <a:ahLst/>
            <a:cxnLst/>
            <a:rect l="l" t="t" r="r" b="b"/>
            <a:pathLst>
              <a:path w="5115559">
                <a:moveTo>
                  <a:pt x="0" y="0"/>
                </a:moveTo>
                <a:lnTo>
                  <a:pt x="873125" y="0"/>
                </a:lnTo>
              </a:path>
              <a:path w="5115559">
                <a:moveTo>
                  <a:pt x="989425" y="0"/>
                </a:moveTo>
                <a:lnTo>
                  <a:pt x="1862550" y="0"/>
                </a:lnTo>
              </a:path>
              <a:path w="5115559">
                <a:moveTo>
                  <a:pt x="1979199" y="0"/>
                </a:moveTo>
                <a:lnTo>
                  <a:pt x="2677699" y="0"/>
                </a:lnTo>
              </a:path>
              <a:path w="5115559">
                <a:moveTo>
                  <a:pt x="2794000" y="0"/>
                </a:moveTo>
                <a:lnTo>
                  <a:pt x="3492500" y="0"/>
                </a:lnTo>
              </a:path>
              <a:path w="5115559">
                <a:moveTo>
                  <a:pt x="3609149" y="0"/>
                </a:moveTo>
                <a:lnTo>
                  <a:pt x="4307649" y="0"/>
                </a:lnTo>
              </a:path>
              <a:path w="5115559">
                <a:moveTo>
                  <a:pt x="4423949" y="0"/>
                </a:moveTo>
                <a:lnTo>
                  <a:pt x="5115115" y="0"/>
                </a:lnTo>
              </a:path>
            </a:pathLst>
          </a:custGeom>
          <a:ln w="17462">
            <a:solidFill>
              <a:srgbClr val="00A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2450" y="1962086"/>
            <a:ext cx="5710555" cy="4796155"/>
            <a:chOff x="552450" y="1962086"/>
            <a:chExt cx="5710555" cy="4796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125" y="1962086"/>
              <a:ext cx="5634101" cy="12525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" y="2104388"/>
              <a:ext cx="5353050" cy="971550"/>
            </a:xfrm>
            <a:custGeom>
              <a:avLst/>
              <a:gdLst/>
              <a:ahLst/>
              <a:cxnLst/>
              <a:rect l="l" t="t" r="r" b="b"/>
              <a:pathLst>
                <a:path w="5353050" h="971550">
                  <a:moveTo>
                    <a:pt x="5191125" y="971296"/>
                  </a:moveTo>
                  <a:lnTo>
                    <a:pt x="161925" y="971296"/>
                  </a:lnTo>
                  <a:lnTo>
                    <a:pt x="118876" y="965510"/>
                  </a:lnTo>
                  <a:lnTo>
                    <a:pt x="80196" y="949183"/>
                  </a:lnTo>
                  <a:lnTo>
                    <a:pt x="47424" y="923861"/>
                  </a:lnTo>
                  <a:lnTo>
                    <a:pt x="22105" y="891088"/>
                  </a:lnTo>
                  <a:lnTo>
                    <a:pt x="5782" y="852409"/>
                  </a:lnTo>
                  <a:lnTo>
                    <a:pt x="0" y="809370"/>
                  </a:lnTo>
                  <a:lnTo>
                    <a:pt x="0" y="161925"/>
                  </a:lnTo>
                  <a:lnTo>
                    <a:pt x="5782" y="118885"/>
                  </a:lnTo>
                  <a:lnTo>
                    <a:pt x="22105" y="80206"/>
                  </a:lnTo>
                  <a:lnTo>
                    <a:pt x="47424" y="47434"/>
                  </a:lnTo>
                  <a:lnTo>
                    <a:pt x="80196" y="22111"/>
                  </a:lnTo>
                  <a:lnTo>
                    <a:pt x="118876" y="5784"/>
                  </a:lnTo>
                  <a:lnTo>
                    <a:pt x="161925" y="0"/>
                  </a:lnTo>
                  <a:lnTo>
                    <a:pt x="5191125" y="0"/>
                  </a:lnTo>
                  <a:lnTo>
                    <a:pt x="5234163" y="5784"/>
                  </a:lnTo>
                  <a:lnTo>
                    <a:pt x="5272842" y="22111"/>
                  </a:lnTo>
                  <a:lnTo>
                    <a:pt x="5305614" y="47434"/>
                  </a:lnTo>
                  <a:lnTo>
                    <a:pt x="5330937" y="80206"/>
                  </a:lnTo>
                  <a:lnTo>
                    <a:pt x="5347263" y="118885"/>
                  </a:lnTo>
                  <a:lnTo>
                    <a:pt x="5353050" y="161925"/>
                  </a:lnTo>
                  <a:lnTo>
                    <a:pt x="5353050" y="809370"/>
                  </a:lnTo>
                  <a:lnTo>
                    <a:pt x="5347263" y="852409"/>
                  </a:lnTo>
                  <a:lnTo>
                    <a:pt x="5330937" y="891088"/>
                  </a:lnTo>
                  <a:lnTo>
                    <a:pt x="5305614" y="923861"/>
                  </a:lnTo>
                  <a:lnTo>
                    <a:pt x="5272842" y="949183"/>
                  </a:lnTo>
                  <a:lnTo>
                    <a:pt x="5234163" y="965510"/>
                  </a:lnTo>
                  <a:lnTo>
                    <a:pt x="5191125" y="971296"/>
                  </a:lnTo>
                  <a:close/>
                </a:path>
              </a:pathLst>
            </a:custGeom>
            <a:solidFill>
              <a:srgbClr val="79C241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" y="2152586"/>
              <a:ext cx="5272151" cy="8905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450" y="3152711"/>
              <a:ext cx="5710301" cy="12525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475" y="3286061"/>
              <a:ext cx="5376926" cy="9858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314761"/>
              <a:ext cx="5653151" cy="12620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2475" y="4456429"/>
              <a:ext cx="5372100" cy="981075"/>
            </a:xfrm>
            <a:custGeom>
              <a:avLst/>
              <a:gdLst/>
              <a:ahLst/>
              <a:cxnLst/>
              <a:rect l="l" t="t" r="r" b="b"/>
              <a:pathLst>
                <a:path w="5372100" h="981075">
                  <a:moveTo>
                    <a:pt x="5208523" y="980694"/>
                  </a:moveTo>
                  <a:lnTo>
                    <a:pt x="163512" y="980694"/>
                  </a:lnTo>
                  <a:lnTo>
                    <a:pt x="120042" y="974856"/>
                  </a:lnTo>
                  <a:lnTo>
                    <a:pt x="80981" y="958384"/>
                  </a:lnTo>
                  <a:lnTo>
                    <a:pt x="47890" y="932829"/>
                  </a:lnTo>
                  <a:lnTo>
                    <a:pt x="22323" y="899752"/>
                  </a:lnTo>
                  <a:lnTo>
                    <a:pt x="5840" y="860705"/>
                  </a:lnTo>
                  <a:lnTo>
                    <a:pt x="0" y="817244"/>
                  </a:lnTo>
                  <a:lnTo>
                    <a:pt x="0" y="163448"/>
                  </a:lnTo>
                  <a:lnTo>
                    <a:pt x="5840" y="119988"/>
                  </a:lnTo>
                  <a:lnTo>
                    <a:pt x="22323" y="80941"/>
                  </a:lnTo>
                  <a:lnTo>
                    <a:pt x="47890" y="47863"/>
                  </a:lnTo>
                  <a:lnTo>
                    <a:pt x="80981" y="22309"/>
                  </a:lnTo>
                  <a:lnTo>
                    <a:pt x="120042" y="5835"/>
                  </a:lnTo>
                  <a:lnTo>
                    <a:pt x="163512" y="0"/>
                  </a:lnTo>
                  <a:lnTo>
                    <a:pt x="5208523" y="0"/>
                  </a:lnTo>
                  <a:lnTo>
                    <a:pt x="5252037" y="5835"/>
                  </a:lnTo>
                  <a:lnTo>
                    <a:pt x="5291121" y="22309"/>
                  </a:lnTo>
                  <a:lnTo>
                    <a:pt x="5324221" y="47863"/>
                  </a:lnTo>
                  <a:lnTo>
                    <a:pt x="5349785" y="80941"/>
                  </a:lnTo>
                  <a:lnTo>
                    <a:pt x="5366261" y="119988"/>
                  </a:lnTo>
                  <a:lnTo>
                    <a:pt x="5372100" y="163448"/>
                  </a:lnTo>
                  <a:lnTo>
                    <a:pt x="5372100" y="817244"/>
                  </a:lnTo>
                  <a:lnTo>
                    <a:pt x="5366261" y="860705"/>
                  </a:lnTo>
                  <a:lnTo>
                    <a:pt x="5349785" y="899752"/>
                  </a:lnTo>
                  <a:lnTo>
                    <a:pt x="5324221" y="932829"/>
                  </a:lnTo>
                  <a:lnTo>
                    <a:pt x="5291121" y="958384"/>
                  </a:lnTo>
                  <a:lnTo>
                    <a:pt x="5252037" y="974856"/>
                  </a:lnTo>
                  <a:lnTo>
                    <a:pt x="5208523" y="980694"/>
                  </a:lnTo>
                  <a:close/>
                </a:path>
              </a:pathLst>
            </a:custGeom>
            <a:solidFill>
              <a:srgbClr val="79C241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300" y="4448111"/>
              <a:ext cx="5119751" cy="9096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5505450"/>
              <a:ext cx="5624576" cy="12525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2475" y="5646673"/>
              <a:ext cx="5343525" cy="971550"/>
            </a:xfrm>
            <a:custGeom>
              <a:avLst/>
              <a:gdLst/>
              <a:ahLst/>
              <a:cxnLst/>
              <a:rect l="l" t="t" r="r" b="b"/>
              <a:pathLst>
                <a:path w="5343525" h="971550">
                  <a:moveTo>
                    <a:pt x="5181600" y="971231"/>
                  </a:moveTo>
                  <a:lnTo>
                    <a:pt x="161925" y="971231"/>
                  </a:lnTo>
                  <a:lnTo>
                    <a:pt x="118881" y="965449"/>
                  </a:lnTo>
                  <a:lnTo>
                    <a:pt x="80201" y="949130"/>
                  </a:lnTo>
                  <a:lnTo>
                    <a:pt x="47429" y="923818"/>
                  </a:lnTo>
                  <a:lnTo>
                    <a:pt x="22109" y="891055"/>
                  </a:lnTo>
                  <a:lnTo>
                    <a:pt x="5783" y="852389"/>
                  </a:lnTo>
                  <a:lnTo>
                    <a:pt x="0" y="809358"/>
                  </a:lnTo>
                  <a:lnTo>
                    <a:pt x="0" y="161797"/>
                  </a:lnTo>
                  <a:lnTo>
                    <a:pt x="5783" y="118768"/>
                  </a:lnTo>
                  <a:lnTo>
                    <a:pt x="22109" y="80113"/>
                  </a:lnTo>
                  <a:lnTo>
                    <a:pt x="47429" y="47370"/>
                  </a:lnTo>
                  <a:lnTo>
                    <a:pt x="80201" y="22078"/>
                  </a:lnTo>
                  <a:lnTo>
                    <a:pt x="118881" y="5776"/>
                  </a:lnTo>
                  <a:lnTo>
                    <a:pt x="161925" y="0"/>
                  </a:lnTo>
                  <a:lnTo>
                    <a:pt x="5181600" y="0"/>
                  </a:lnTo>
                  <a:lnTo>
                    <a:pt x="5224638" y="5776"/>
                  </a:lnTo>
                  <a:lnTo>
                    <a:pt x="5263317" y="22078"/>
                  </a:lnTo>
                  <a:lnTo>
                    <a:pt x="5296089" y="47371"/>
                  </a:lnTo>
                  <a:lnTo>
                    <a:pt x="5321412" y="80113"/>
                  </a:lnTo>
                  <a:lnTo>
                    <a:pt x="5337738" y="118768"/>
                  </a:lnTo>
                  <a:lnTo>
                    <a:pt x="5343525" y="161797"/>
                  </a:lnTo>
                  <a:lnTo>
                    <a:pt x="5343525" y="809358"/>
                  </a:lnTo>
                  <a:lnTo>
                    <a:pt x="5337738" y="852389"/>
                  </a:lnTo>
                  <a:lnTo>
                    <a:pt x="5321412" y="891055"/>
                  </a:lnTo>
                  <a:lnTo>
                    <a:pt x="5296089" y="923818"/>
                  </a:lnTo>
                  <a:lnTo>
                    <a:pt x="5263317" y="949130"/>
                  </a:lnTo>
                  <a:lnTo>
                    <a:pt x="5224638" y="965449"/>
                  </a:lnTo>
                  <a:lnTo>
                    <a:pt x="5181600" y="971231"/>
                  </a:lnTo>
                  <a:close/>
                </a:path>
              </a:pathLst>
            </a:custGeom>
            <a:solidFill>
              <a:srgbClr val="79C241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4875" y="5638800"/>
              <a:ext cx="4995926" cy="89058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09600" y="0"/>
            <a:ext cx="9920605" cy="6758305"/>
            <a:chOff x="609600" y="0"/>
            <a:chExt cx="9920605" cy="675830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3800" y="1590547"/>
              <a:ext cx="2948051" cy="1786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6675" y="1733042"/>
              <a:ext cx="2667000" cy="15044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7450" y="2552573"/>
              <a:ext cx="2890901" cy="17288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0325" y="2694685"/>
              <a:ext cx="2609850" cy="1447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72375" y="3838447"/>
              <a:ext cx="2957576" cy="1728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5249" y="3980179"/>
              <a:ext cx="2676525" cy="1447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7925" y="4991036"/>
              <a:ext cx="2900426" cy="17669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0800" y="5132387"/>
              <a:ext cx="2619375" cy="14855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8425" y="0"/>
              <a:ext cx="3638550" cy="28756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600" y="676275"/>
              <a:ext cx="5634101" cy="13000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2475" y="818894"/>
              <a:ext cx="5353050" cy="1019175"/>
            </a:xfrm>
            <a:custGeom>
              <a:avLst/>
              <a:gdLst/>
              <a:ahLst/>
              <a:cxnLst/>
              <a:rect l="l" t="t" r="r" b="b"/>
              <a:pathLst>
                <a:path w="5353050" h="1019175">
                  <a:moveTo>
                    <a:pt x="5183123" y="1018921"/>
                  </a:moveTo>
                  <a:lnTo>
                    <a:pt x="169862" y="1018921"/>
                  </a:lnTo>
                  <a:lnTo>
                    <a:pt x="124701" y="1012862"/>
                  </a:lnTo>
                  <a:lnTo>
                    <a:pt x="84124" y="995730"/>
                  </a:lnTo>
                  <a:lnTo>
                    <a:pt x="49745" y="969175"/>
                  </a:lnTo>
                  <a:lnTo>
                    <a:pt x="23189" y="934808"/>
                  </a:lnTo>
                  <a:lnTo>
                    <a:pt x="6056" y="894245"/>
                  </a:lnTo>
                  <a:lnTo>
                    <a:pt x="0" y="849122"/>
                  </a:lnTo>
                  <a:lnTo>
                    <a:pt x="0" y="169798"/>
                  </a:lnTo>
                  <a:lnTo>
                    <a:pt x="6056" y="124688"/>
                  </a:lnTo>
                  <a:lnTo>
                    <a:pt x="23189" y="84124"/>
                  </a:lnTo>
                  <a:lnTo>
                    <a:pt x="49745" y="49758"/>
                  </a:lnTo>
                  <a:lnTo>
                    <a:pt x="84124" y="23202"/>
                  </a:lnTo>
                  <a:lnTo>
                    <a:pt x="124701" y="6069"/>
                  </a:lnTo>
                  <a:lnTo>
                    <a:pt x="169862" y="0"/>
                  </a:lnTo>
                  <a:lnTo>
                    <a:pt x="5183123" y="0"/>
                  </a:lnTo>
                  <a:lnTo>
                    <a:pt x="5228297" y="6069"/>
                  </a:lnTo>
                  <a:lnTo>
                    <a:pt x="5268886" y="23202"/>
                  </a:lnTo>
                  <a:lnTo>
                    <a:pt x="5303278" y="49758"/>
                  </a:lnTo>
                  <a:lnTo>
                    <a:pt x="5329847" y="84124"/>
                  </a:lnTo>
                  <a:lnTo>
                    <a:pt x="5346979" y="124688"/>
                  </a:lnTo>
                  <a:lnTo>
                    <a:pt x="5353050" y="169798"/>
                  </a:lnTo>
                  <a:lnTo>
                    <a:pt x="5353050" y="849122"/>
                  </a:lnTo>
                  <a:lnTo>
                    <a:pt x="5346979" y="894245"/>
                  </a:lnTo>
                  <a:lnTo>
                    <a:pt x="5329847" y="934808"/>
                  </a:lnTo>
                  <a:lnTo>
                    <a:pt x="5303278" y="969175"/>
                  </a:lnTo>
                  <a:lnTo>
                    <a:pt x="5268886" y="995730"/>
                  </a:lnTo>
                  <a:lnTo>
                    <a:pt x="5228297" y="1012862"/>
                  </a:lnTo>
                  <a:lnTo>
                    <a:pt x="5183123" y="1018921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668780" y="1098702"/>
            <a:ext cx="300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CROWDFIN24?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6450" y="2097176"/>
            <a:ext cx="4991100" cy="41046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0165" marR="119380">
              <a:lnSpc>
                <a:spcPct val="103400"/>
              </a:lnSpc>
              <a:spcBef>
                <a:spcPts val="35"/>
              </a:spcBef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Businesses</a:t>
            </a:r>
            <a:r>
              <a:rPr sz="15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purchases,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developments,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start-ups,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 bridge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financing.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Investors</a:t>
            </a:r>
            <a:r>
              <a:rPr sz="15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paperwork,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regulations,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etc. are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constant challenge.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44780" marR="222250">
              <a:lnSpc>
                <a:spcPct val="102200"/>
              </a:lnSpc>
              <a:spcBef>
                <a:spcPts val="1195"/>
              </a:spcBef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that far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companies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financing,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is then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endangers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livelihoods.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173355" marR="511175">
              <a:lnSpc>
                <a:spcPct val="102200"/>
              </a:lnSpc>
            </a:pP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 over-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550" b="1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markets is</a:t>
            </a:r>
            <a:r>
              <a:rPr sz="15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slowdown</a:t>
            </a:r>
            <a:r>
              <a:rPr sz="15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projects.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7065454"/>
            <a:ext cx="10696575" cy="497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"/>
            <a:ext cx="10696575" cy="7560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0696575" cy="7562850"/>
            <a:chOff x="0" y="0"/>
            <a:chExt cx="10696575" cy="75628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4625" y="66675"/>
              <a:ext cx="4362450" cy="37517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184" y="3856509"/>
              <a:ext cx="4279391" cy="37063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0350" y="3808898"/>
              <a:ext cx="4314825" cy="37517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567174" cy="7562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467165" cy="7562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33337"/>
              <a:ext cx="1166812" cy="862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923862"/>
              <a:ext cx="3538601" cy="8620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1104608"/>
              <a:ext cx="114300" cy="723900"/>
            </a:xfrm>
            <a:custGeom>
              <a:avLst/>
              <a:gdLst/>
              <a:ahLst/>
              <a:cxnLst/>
              <a:rect l="l" t="t" r="r" b="b"/>
              <a:pathLst>
                <a:path w="114300" h="723900">
                  <a:moveTo>
                    <a:pt x="114300" y="0"/>
                  </a:moveTo>
                  <a:lnTo>
                    <a:pt x="0" y="0"/>
                  </a:lnTo>
                  <a:lnTo>
                    <a:pt x="0" y="723684"/>
                  </a:lnTo>
                  <a:lnTo>
                    <a:pt x="114300" y="72368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1" y="2304422"/>
              <a:ext cx="2495550" cy="19050"/>
            </a:xfrm>
            <a:custGeom>
              <a:avLst/>
              <a:gdLst/>
              <a:ahLst/>
              <a:cxnLst/>
              <a:rect l="l" t="t" r="r" b="b"/>
              <a:pathLst>
                <a:path w="2495550" h="19050">
                  <a:moveTo>
                    <a:pt x="2495550" y="0"/>
                  </a:moveTo>
                  <a:lnTo>
                    <a:pt x="0" y="0"/>
                  </a:lnTo>
                  <a:lnTo>
                    <a:pt x="0" y="19043"/>
                  </a:lnTo>
                  <a:lnTo>
                    <a:pt x="2495550" y="19043"/>
                  </a:lnTo>
                  <a:lnTo>
                    <a:pt x="249555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2225" y="28575"/>
              <a:ext cx="4314825" cy="38183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1" y="1581150"/>
              <a:ext cx="2967101" cy="13096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550" y="1618742"/>
              <a:ext cx="2857500" cy="11997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1" y="2886075"/>
              <a:ext cx="2967101" cy="13667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550" y="2923286"/>
              <a:ext cx="2857500" cy="1256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1" y="4257675"/>
              <a:ext cx="2967101" cy="13191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9550" y="4294506"/>
              <a:ext cx="2857500" cy="12092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926" y="5686489"/>
              <a:ext cx="2948051" cy="13953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9075" y="5722875"/>
              <a:ext cx="2838450" cy="12854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00350" y="2561475"/>
              <a:ext cx="619125" cy="3171190"/>
            </a:xfrm>
            <a:custGeom>
              <a:avLst/>
              <a:gdLst/>
              <a:ahLst/>
              <a:cxnLst/>
              <a:rect l="l" t="t" r="r" b="b"/>
              <a:pathLst>
                <a:path w="619125" h="3171190">
                  <a:moveTo>
                    <a:pt x="438150" y="2713863"/>
                  </a:moveTo>
                  <a:lnTo>
                    <a:pt x="95250" y="2713863"/>
                  </a:lnTo>
                  <a:lnTo>
                    <a:pt x="95250" y="3170936"/>
                  </a:lnTo>
                  <a:lnTo>
                    <a:pt x="438150" y="3170936"/>
                  </a:lnTo>
                  <a:lnTo>
                    <a:pt x="438150" y="2713863"/>
                  </a:lnTo>
                  <a:close/>
                </a:path>
                <a:path w="619125" h="3171190">
                  <a:moveTo>
                    <a:pt x="485775" y="1418844"/>
                  </a:moveTo>
                  <a:lnTo>
                    <a:pt x="142875" y="1418844"/>
                  </a:lnTo>
                  <a:lnTo>
                    <a:pt x="142875" y="1885442"/>
                  </a:lnTo>
                  <a:lnTo>
                    <a:pt x="485775" y="1885442"/>
                  </a:lnTo>
                  <a:lnTo>
                    <a:pt x="485775" y="1418844"/>
                  </a:lnTo>
                  <a:close/>
                </a:path>
                <a:path w="619125" h="3171190">
                  <a:moveTo>
                    <a:pt x="619125" y="340360"/>
                  </a:moveTo>
                  <a:lnTo>
                    <a:pt x="479793" y="340360"/>
                  </a:lnTo>
                  <a:lnTo>
                    <a:pt x="479793" y="0"/>
                  </a:lnTo>
                  <a:lnTo>
                    <a:pt x="139319" y="0"/>
                  </a:lnTo>
                  <a:lnTo>
                    <a:pt x="139319" y="340360"/>
                  </a:lnTo>
                  <a:lnTo>
                    <a:pt x="0" y="340360"/>
                  </a:lnTo>
                  <a:lnTo>
                    <a:pt x="309626" y="618998"/>
                  </a:lnTo>
                  <a:lnTo>
                    <a:pt x="619125" y="340360"/>
                  </a:lnTo>
                  <a:close/>
                </a:path>
              </a:pathLst>
            </a:custGeom>
            <a:solidFill>
              <a:srgbClr val="79C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3355" y="680910"/>
            <a:ext cx="2318385" cy="81216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244"/>
              </a:spcBef>
            </a:pPr>
            <a:r>
              <a:rPr sz="2600" spc="-130" dirty="0">
                <a:solidFill>
                  <a:srgbClr val="79C241"/>
                </a:solidFill>
              </a:rPr>
              <a:t>HOW</a:t>
            </a:r>
            <a:r>
              <a:rPr sz="2600" spc="-90" dirty="0">
                <a:solidFill>
                  <a:srgbClr val="79C241"/>
                </a:solidFill>
              </a:rPr>
              <a:t> </a:t>
            </a:r>
            <a:r>
              <a:rPr sz="2600" spc="-110" dirty="0">
                <a:solidFill>
                  <a:srgbClr val="79C241"/>
                </a:solidFill>
              </a:rPr>
              <a:t>DOES</a:t>
            </a:r>
            <a:r>
              <a:rPr sz="2600" spc="-95" dirty="0">
                <a:solidFill>
                  <a:srgbClr val="79C241"/>
                </a:solidFill>
              </a:rPr>
              <a:t> </a:t>
            </a:r>
            <a:r>
              <a:rPr sz="2600" spc="-235" dirty="0">
                <a:solidFill>
                  <a:srgbClr val="79C241"/>
                </a:solidFill>
              </a:rPr>
              <a:t>IT </a:t>
            </a:r>
            <a:r>
              <a:rPr sz="2600" spc="-330" dirty="0">
                <a:solidFill>
                  <a:srgbClr val="79C241"/>
                </a:solidFill>
              </a:rPr>
              <a:t>WORK?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261620" y="1689595"/>
            <a:ext cx="2886710" cy="47599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0805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Your</a:t>
            </a:r>
            <a:r>
              <a:rPr sz="12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fundings</a:t>
            </a:r>
            <a:r>
              <a:rPr sz="12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projects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optimally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prepared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blockchain platform</a:t>
            </a: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order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2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present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them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investment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funds.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 Black"/>
              <a:cs typeface="Arial Black"/>
            </a:endParaRPr>
          </a:p>
          <a:p>
            <a:pPr marL="69850" marR="11430">
              <a:lnSpc>
                <a:spcPts val="1300"/>
              </a:lnSpc>
            </a:pP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ImmoEx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Crowdfin24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follow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approach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that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carefully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screened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selected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projects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presented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investors</a:t>
            </a:r>
            <a:r>
              <a:rPr sz="1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lead investors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so-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called 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funding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selection.</a:t>
            </a:r>
            <a:endParaRPr sz="1200">
              <a:latin typeface="Arial Black"/>
              <a:cs typeface="Arial Black"/>
            </a:endParaRPr>
          </a:p>
          <a:p>
            <a:pPr marL="12700" marR="269875">
              <a:lnSpc>
                <a:spcPts val="1300"/>
              </a:lnSpc>
              <a:spcBef>
                <a:spcPts val="1455"/>
              </a:spcBef>
            </a:pP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Only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when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30%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commitments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investor</a:t>
            </a:r>
            <a:r>
              <a:rPr sz="12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deal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have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been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closed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project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advertised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further</a:t>
            </a:r>
            <a:r>
              <a:rPr sz="12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capital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raised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using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channels.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1210"/>
              </a:lnSpc>
            </a:pP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Lead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 Black"/>
                <a:cs typeface="Arial Black"/>
              </a:rPr>
              <a:t>investor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marketing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1435"/>
              </a:lnSpc>
            </a:pP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advertised.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750">
              <a:latin typeface="Arial Black"/>
              <a:cs typeface="Arial Black"/>
            </a:endParaRPr>
          </a:p>
          <a:p>
            <a:pPr marL="87630" marR="413384">
              <a:lnSpc>
                <a:spcPts val="1300"/>
              </a:lnSpc>
            </a:pP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result,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it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ensured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that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plannable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timely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filling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your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project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achieved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money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12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available promptly,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shares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are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subscribed,</a:t>
            </a:r>
            <a:r>
              <a:rPr sz="12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shares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sold.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00350" y="3803332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479805" y="340358"/>
                </a:moveTo>
                <a:lnTo>
                  <a:pt x="139319" y="340358"/>
                </a:lnTo>
                <a:lnTo>
                  <a:pt x="139319" y="0"/>
                </a:lnTo>
                <a:lnTo>
                  <a:pt x="479805" y="0"/>
                </a:lnTo>
                <a:lnTo>
                  <a:pt x="479805" y="340358"/>
                </a:lnTo>
                <a:close/>
              </a:path>
              <a:path w="619125" h="619125">
                <a:moveTo>
                  <a:pt x="309624" y="618870"/>
                </a:moveTo>
                <a:lnTo>
                  <a:pt x="0" y="340358"/>
                </a:lnTo>
                <a:lnTo>
                  <a:pt x="619125" y="340358"/>
                </a:lnTo>
                <a:lnTo>
                  <a:pt x="309624" y="618870"/>
                </a:lnTo>
                <a:close/>
              </a:path>
            </a:pathLst>
          </a:custGeom>
          <a:solidFill>
            <a:srgbClr val="79C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2725" y="4925072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479805" y="340360"/>
                </a:moveTo>
                <a:lnTo>
                  <a:pt x="139319" y="340360"/>
                </a:lnTo>
                <a:lnTo>
                  <a:pt x="139319" y="0"/>
                </a:lnTo>
                <a:lnTo>
                  <a:pt x="479805" y="0"/>
                </a:lnTo>
                <a:lnTo>
                  <a:pt x="479805" y="340360"/>
                </a:lnTo>
                <a:close/>
              </a:path>
              <a:path w="619125" h="619125">
                <a:moveTo>
                  <a:pt x="309499" y="618870"/>
                </a:moveTo>
                <a:lnTo>
                  <a:pt x="0" y="340360"/>
                </a:lnTo>
                <a:lnTo>
                  <a:pt x="619125" y="340360"/>
                </a:lnTo>
                <a:lnTo>
                  <a:pt x="309499" y="618870"/>
                </a:lnTo>
                <a:close/>
              </a:path>
            </a:pathLst>
          </a:custGeom>
          <a:solidFill>
            <a:srgbClr val="79C24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10696575" cy="7560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1450" y="199961"/>
            <a:ext cx="10406380" cy="7358380"/>
            <a:chOff x="171450" y="199961"/>
            <a:chExt cx="10406380" cy="7358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" y="647636"/>
              <a:ext cx="10406126" cy="69104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67575" y="4218266"/>
              <a:ext cx="447675" cy="715010"/>
            </a:xfrm>
            <a:custGeom>
              <a:avLst/>
              <a:gdLst/>
              <a:ahLst/>
              <a:cxnLst/>
              <a:rect l="l" t="t" r="r" b="b"/>
              <a:pathLst>
                <a:path w="447675" h="715010">
                  <a:moveTo>
                    <a:pt x="0" y="714692"/>
                  </a:moveTo>
                  <a:lnTo>
                    <a:pt x="447675" y="714692"/>
                  </a:lnTo>
                  <a:lnTo>
                    <a:pt x="447675" y="0"/>
                  </a:lnTo>
                  <a:lnTo>
                    <a:pt x="0" y="0"/>
                  </a:lnTo>
                  <a:lnTo>
                    <a:pt x="0" y="714692"/>
                  </a:lnTo>
                  <a:close/>
                </a:path>
              </a:pathLst>
            </a:custGeom>
            <a:solidFill>
              <a:srgbClr val="7A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9900" y="2047264"/>
              <a:ext cx="419100" cy="495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2325" y="2018740"/>
              <a:ext cx="676275" cy="6951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3775" y="2018740"/>
              <a:ext cx="685800" cy="695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7650" y="5599035"/>
              <a:ext cx="419100" cy="3808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6576" y="4212891"/>
              <a:ext cx="531166" cy="11260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44079" y="4961966"/>
              <a:ext cx="47625" cy="350520"/>
            </a:xfrm>
            <a:custGeom>
              <a:avLst/>
              <a:gdLst/>
              <a:ahLst/>
              <a:cxnLst/>
              <a:rect l="l" t="t" r="r" b="b"/>
              <a:pathLst>
                <a:path w="47625" h="350520">
                  <a:moveTo>
                    <a:pt x="47078" y="1562"/>
                  </a:moveTo>
                  <a:lnTo>
                    <a:pt x="45656" y="0"/>
                  </a:lnTo>
                  <a:lnTo>
                    <a:pt x="37795" y="533"/>
                  </a:lnTo>
                  <a:lnTo>
                    <a:pt x="31534" y="533"/>
                  </a:lnTo>
                  <a:lnTo>
                    <a:pt x="19037" y="863"/>
                  </a:lnTo>
                  <a:lnTo>
                    <a:pt x="12433" y="1828"/>
                  </a:lnTo>
                  <a:lnTo>
                    <a:pt x="3924" y="2374"/>
                  </a:lnTo>
                  <a:lnTo>
                    <a:pt x="3924" y="3124"/>
                  </a:lnTo>
                  <a:lnTo>
                    <a:pt x="3924" y="5778"/>
                  </a:lnTo>
                  <a:lnTo>
                    <a:pt x="12712" y="5778"/>
                  </a:lnTo>
                  <a:lnTo>
                    <a:pt x="17551" y="6477"/>
                  </a:lnTo>
                  <a:lnTo>
                    <a:pt x="19037" y="6692"/>
                  </a:lnTo>
                  <a:lnTo>
                    <a:pt x="31534" y="6477"/>
                  </a:lnTo>
                  <a:lnTo>
                    <a:pt x="37795" y="6527"/>
                  </a:lnTo>
                  <a:lnTo>
                    <a:pt x="40894" y="6337"/>
                  </a:lnTo>
                  <a:lnTo>
                    <a:pt x="40119" y="42252"/>
                  </a:lnTo>
                  <a:lnTo>
                    <a:pt x="38150" y="120459"/>
                  </a:lnTo>
                  <a:lnTo>
                    <a:pt x="37312" y="159550"/>
                  </a:lnTo>
                  <a:lnTo>
                    <a:pt x="36639" y="199898"/>
                  </a:lnTo>
                  <a:lnTo>
                    <a:pt x="36271" y="240245"/>
                  </a:lnTo>
                  <a:lnTo>
                    <a:pt x="36283" y="280593"/>
                  </a:lnTo>
                  <a:lnTo>
                    <a:pt x="36893" y="325907"/>
                  </a:lnTo>
                  <a:lnTo>
                    <a:pt x="37084" y="333209"/>
                  </a:lnTo>
                  <a:lnTo>
                    <a:pt x="37147" y="336130"/>
                  </a:lnTo>
                  <a:lnTo>
                    <a:pt x="33769" y="342823"/>
                  </a:lnTo>
                  <a:lnTo>
                    <a:pt x="31965" y="343141"/>
                  </a:lnTo>
                  <a:lnTo>
                    <a:pt x="28257" y="343357"/>
                  </a:lnTo>
                  <a:lnTo>
                    <a:pt x="14871" y="343662"/>
                  </a:lnTo>
                  <a:lnTo>
                    <a:pt x="8191" y="344220"/>
                  </a:lnTo>
                  <a:lnTo>
                    <a:pt x="1739" y="345630"/>
                  </a:lnTo>
                  <a:lnTo>
                    <a:pt x="0" y="346176"/>
                  </a:lnTo>
                  <a:lnTo>
                    <a:pt x="431" y="348437"/>
                  </a:lnTo>
                  <a:lnTo>
                    <a:pt x="10198" y="349402"/>
                  </a:lnTo>
                  <a:lnTo>
                    <a:pt x="18211" y="350380"/>
                  </a:lnTo>
                  <a:lnTo>
                    <a:pt x="33870" y="349897"/>
                  </a:lnTo>
                  <a:lnTo>
                    <a:pt x="37363" y="348919"/>
                  </a:lnTo>
                  <a:lnTo>
                    <a:pt x="41668" y="347789"/>
                  </a:lnTo>
                  <a:lnTo>
                    <a:pt x="43688" y="344601"/>
                  </a:lnTo>
                  <a:lnTo>
                    <a:pt x="44564" y="333209"/>
                  </a:lnTo>
                  <a:lnTo>
                    <a:pt x="43853" y="325907"/>
                  </a:lnTo>
                  <a:lnTo>
                    <a:pt x="43776" y="214426"/>
                  </a:lnTo>
                  <a:lnTo>
                    <a:pt x="44348" y="174091"/>
                  </a:lnTo>
                  <a:lnTo>
                    <a:pt x="45821" y="93433"/>
                  </a:lnTo>
                  <a:lnTo>
                    <a:pt x="46609" y="42252"/>
                  </a:lnTo>
                  <a:lnTo>
                    <a:pt x="46837" y="25730"/>
                  </a:lnTo>
                  <a:lnTo>
                    <a:pt x="47040" y="6692"/>
                  </a:lnTo>
                  <a:lnTo>
                    <a:pt x="47078" y="1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5283" y="4210773"/>
              <a:ext cx="94615" cy="728980"/>
            </a:xfrm>
            <a:custGeom>
              <a:avLst/>
              <a:gdLst/>
              <a:ahLst/>
              <a:cxnLst/>
              <a:rect l="l" t="t" r="r" b="b"/>
              <a:pathLst>
                <a:path w="94615" h="728979">
                  <a:moveTo>
                    <a:pt x="94157" y="3263"/>
                  </a:moveTo>
                  <a:lnTo>
                    <a:pt x="91313" y="0"/>
                  </a:lnTo>
                  <a:lnTo>
                    <a:pt x="88049" y="228"/>
                  </a:lnTo>
                  <a:lnTo>
                    <a:pt x="78701" y="749"/>
                  </a:lnTo>
                  <a:lnTo>
                    <a:pt x="69316" y="1054"/>
                  </a:lnTo>
                  <a:lnTo>
                    <a:pt x="50520" y="1460"/>
                  </a:lnTo>
                  <a:lnTo>
                    <a:pt x="41071" y="1981"/>
                  </a:lnTo>
                  <a:lnTo>
                    <a:pt x="22110" y="3835"/>
                  </a:lnTo>
                  <a:lnTo>
                    <a:pt x="12979" y="4610"/>
                  </a:lnTo>
                  <a:lnTo>
                    <a:pt x="7861" y="4953"/>
                  </a:lnTo>
                  <a:lnTo>
                    <a:pt x="7861" y="6527"/>
                  </a:lnTo>
                  <a:lnTo>
                    <a:pt x="7861" y="12661"/>
                  </a:lnTo>
                  <a:lnTo>
                    <a:pt x="7861" y="13157"/>
                  </a:lnTo>
                  <a:lnTo>
                    <a:pt x="12979" y="12814"/>
                  </a:lnTo>
                  <a:lnTo>
                    <a:pt x="22352" y="12661"/>
                  </a:lnTo>
                  <a:lnTo>
                    <a:pt x="31750" y="13055"/>
                  </a:lnTo>
                  <a:lnTo>
                    <a:pt x="41148" y="13563"/>
                  </a:lnTo>
                  <a:lnTo>
                    <a:pt x="50520" y="13716"/>
                  </a:lnTo>
                  <a:lnTo>
                    <a:pt x="69316" y="13474"/>
                  </a:lnTo>
                  <a:lnTo>
                    <a:pt x="78701" y="13258"/>
                  </a:lnTo>
                  <a:lnTo>
                    <a:pt x="81800" y="13106"/>
                  </a:lnTo>
                  <a:lnTo>
                    <a:pt x="80848" y="60807"/>
                  </a:lnTo>
                  <a:lnTo>
                    <a:pt x="79603" y="115074"/>
                  </a:lnTo>
                  <a:lnTo>
                    <a:pt x="76962" y="223570"/>
                  </a:lnTo>
                  <a:lnTo>
                    <a:pt x="75717" y="277812"/>
                  </a:lnTo>
                  <a:lnTo>
                    <a:pt x="74625" y="332054"/>
                  </a:lnTo>
                  <a:lnTo>
                    <a:pt x="73799" y="380034"/>
                  </a:lnTo>
                  <a:lnTo>
                    <a:pt x="73139" y="428015"/>
                  </a:lnTo>
                  <a:lnTo>
                    <a:pt x="72682" y="475996"/>
                  </a:lnTo>
                  <a:lnTo>
                    <a:pt x="72466" y="523976"/>
                  </a:lnTo>
                  <a:lnTo>
                    <a:pt x="72542" y="573900"/>
                  </a:lnTo>
                  <a:lnTo>
                    <a:pt x="72898" y="619937"/>
                  </a:lnTo>
                  <a:lnTo>
                    <a:pt x="73748" y="674331"/>
                  </a:lnTo>
                  <a:lnTo>
                    <a:pt x="74002" y="685850"/>
                  </a:lnTo>
                  <a:lnTo>
                    <a:pt x="74193" y="693547"/>
                  </a:lnTo>
                  <a:lnTo>
                    <a:pt x="74295" y="699528"/>
                  </a:lnTo>
                  <a:lnTo>
                    <a:pt x="75603" y="706818"/>
                  </a:lnTo>
                  <a:lnTo>
                    <a:pt x="73152" y="711873"/>
                  </a:lnTo>
                  <a:lnTo>
                    <a:pt x="72986" y="712114"/>
                  </a:lnTo>
                  <a:lnTo>
                    <a:pt x="72694" y="712216"/>
                  </a:lnTo>
                  <a:lnTo>
                    <a:pt x="70802" y="712889"/>
                  </a:lnTo>
                  <a:lnTo>
                    <a:pt x="69176" y="713219"/>
                  </a:lnTo>
                  <a:lnTo>
                    <a:pt x="67538" y="713447"/>
                  </a:lnTo>
                  <a:lnTo>
                    <a:pt x="63931" y="714121"/>
                  </a:lnTo>
                  <a:lnTo>
                    <a:pt x="56515" y="714578"/>
                  </a:lnTo>
                  <a:lnTo>
                    <a:pt x="29756" y="715213"/>
                  </a:lnTo>
                  <a:lnTo>
                    <a:pt x="16383" y="716368"/>
                  </a:lnTo>
                  <a:lnTo>
                    <a:pt x="3492" y="719302"/>
                  </a:lnTo>
                  <a:lnTo>
                    <a:pt x="0" y="720432"/>
                  </a:lnTo>
                  <a:lnTo>
                    <a:pt x="876" y="725157"/>
                  </a:lnTo>
                  <a:lnTo>
                    <a:pt x="16344" y="726770"/>
                  </a:lnTo>
                  <a:lnTo>
                    <a:pt x="28435" y="727900"/>
                  </a:lnTo>
                  <a:lnTo>
                    <a:pt x="40538" y="728611"/>
                  </a:lnTo>
                  <a:lnTo>
                    <a:pt x="52692" y="728624"/>
                  </a:lnTo>
                  <a:lnTo>
                    <a:pt x="67754" y="728179"/>
                  </a:lnTo>
                  <a:lnTo>
                    <a:pt x="74739" y="726160"/>
                  </a:lnTo>
                  <a:lnTo>
                    <a:pt x="83350" y="723798"/>
                  </a:lnTo>
                  <a:lnTo>
                    <a:pt x="87388" y="717169"/>
                  </a:lnTo>
                  <a:lnTo>
                    <a:pt x="88049" y="708063"/>
                  </a:lnTo>
                  <a:lnTo>
                    <a:pt x="88366" y="699528"/>
                  </a:lnTo>
                  <a:lnTo>
                    <a:pt x="88277" y="685850"/>
                  </a:lnTo>
                  <a:lnTo>
                    <a:pt x="87884" y="674662"/>
                  </a:lnTo>
                  <a:lnTo>
                    <a:pt x="87604" y="663549"/>
                  </a:lnTo>
                  <a:lnTo>
                    <a:pt x="87464" y="652081"/>
                  </a:lnTo>
                  <a:lnTo>
                    <a:pt x="87363" y="640600"/>
                  </a:lnTo>
                  <a:lnTo>
                    <a:pt x="87134" y="573900"/>
                  </a:lnTo>
                  <a:lnTo>
                    <a:pt x="87249" y="482257"/>
                  </a:lnTo>
                  <a:lnTo>
                    <a:pt x="87693" y="434276"/>
                  </a:lnTo>
                  <a:lnTo>
                    <a:pt x="88328" y="386295"/>
                  </a:lnTo>
                  <a:lnTo>
                    <a:pt x="89204" y="332054"/>
                  </a:lnTo>
                  <a:lnTo>
                    <a:pt x="90817" y="242404"/>
                  </a:lnTo>
                  <a:lnTo>
                    <a:pt x="91643" y="194462"/>
                  </a:lnTo>
                  <a:lnTo>
                    <a:pt x="92379" y="147510"/>
                  </a:lnTo>
                  <a:lnTo>
                    <a:pt x="93065" y="100533"/>
                  </a:lnTo>
                  <a:lnTo>
                    <a:pt x="93675" y="53543"/>
                  </a:lnTo>
                  <a:lnTo>
                    <a:pt x="94081" y="13716"/>
                  </a:lnTo>
                  <a:lnTo>
                    <a:pt x="94157" y="3263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5428" y="4952441"/>
              <a:ext cx="38100" cy="350520"/>
            </a:xfrm>
            <a:custGeom>
              <a:avLst/>
              <a:gdLst/>
              <a:ahLst/>
              <a:cxnLst/>
              <a:rect l="l" t="t" r="r" b="b"/>
              <a:pathLst>
                <a:path w="38100" h="350520">
                  <a:moveTo>
                    <a:pt x="37655" y="1562"/>
                  </a:moveTo>
                  <a:lnTo>
                    <a:pt x="36525" y="0"/>
                  </a:lnTo>
                  <a:lnTo>
                    <a:pt x="30238" y="533"/>
                  </a:lnTo>
                  <a:lnTo>
                    <a:pt x="25222" y="533"/>
                  </a:lnTo>
                  <a:lnTo>
                    <a:pt x="15227" y="863"/>
                  </a:lnTo>
                  <a:lnTo>
                    <a:pt x="9944" y="1828"/>
                  </a:lnTo>
                  <a:lnTo>
                    <a:pt x="3136" y="2374"/>
                  </a:lnTo>
                  <a:lnTo>
                    <a:pt x="3136" y="3124"/>
                  </a:lnTo>
                  <a:lnTo>
                    <a:pt x="3136" y="5778"/>
                  </a:lnTo>
                  <a:lnTo>
                    <a:pt x="3136" y="6311"/>
                  </a:lnTo>
                  <a:lnTo>
                    <a:pt x="10160" y="5778"/>
                  </a:lnTo>
                  <a:lnTo>
                    <a:pt x="14033" y="6477"/>
                  </a:lnTo>
                  <a:lnTo>
                    <a:pt x="15227" y="6692"/>
                  </a:lnTo>
                  <a:lnTo>
                    <a:pt x="25222" y="6477"/>
                  </a:lnTo>
                  <a:lnTo>
                    <a:pt x="30238" y="6527"/>
                  </a:lnTo>
                  <a:lnTo>
                    <a:pt x="32715" y="6337"/>
                  </a:lnTo>
                  <a:lnTo>
                    <a:pt x="32092" y="42252"/>
                  </a:lnTo>
                  <a:lnTo>
                    <a:pt x="30518" y="120459"/>
                  </a:lnTo>
                  <a:lnTo>
                    <a:pt x="29845" y="159550"/>
                  </a:lnTo>
                  <a:lnTo>
                    <a:pt x="29311" y="199898"/>
                  </a:lnTo>
                  <a:lnTo>
                    <a:pt x="29006" y="240245"/>
                  </a:lnTo>
                  <a:lnTo>
                    <a:pt x="29032" y="280593"/>
                  </a:lnTo>
                  <a:lnTo>
                    <a:pt x="29514" y="325907"/>
                  </a:lnTo>
                  <a:lnTo>
                    <a:pt x="29718" y="336130"/>
                  </a:lnTo>
                  <a:lnTo>
                    <a:pt x="30238" y="339636"/>
                  </a:lnTo>
                  <a:lnTo>
                    <a:pt x="29260" y="342036"/>
                  </a:lnTo>
                  <a:lnTo>
                    <a:pt x="29070" y="342226"/>
                  </a:lnTo>
                  <a:lnTo>
                    <a:pt x="29248" y="342061"/>
                  </a:lnTo>
                  <a:lnTo>
                    <a:pt x="29184" y="342226"/>
                  </a:lnTo>
                  <a:lnTo>
                    <a:pt x="28321" y="342544"/>
                  </a:lnTo>
                  <a:lnTo>
                    <a:pt x="27660" y="342709"/>
                  </a:lnTo>
                  <a:lnTo>
                    <a:pt x="27012" y="342823"/>
                  </a:lnTo>
                  <a:lnTo>
                    <a:pt x="25565" y="343141"/>
                  </a:lnTo>
                  <a:lnTo>
                    <a:pt x="22606" y="343357"/>
                  </a:lnTo>
                  <a:lnTo>
                    <a:pt x="15659" y="343789"/>
                  </a:lnTo>
                  <a:lnTo>
                    <a:pt x="8064" y="342988"/>
                  </a:lnTo>
                  <a:lnTo>
                    <a:pt x="6019" y="343789"/>
                  </a:lnTo>
                  <a:lnTo>
                    <a:pt x="0" y="346176"/>
                  </a:lnTo>
                  <a:lnTo>
                    <a:pt x="342" y="348437"/>
                  </a:lnTo>
                  <a:lnTo>
                    <a:pt x="8153" y="349402"/>
                  </a:lnTo>
                  <a:lnTo>
                    <a:pt x="14566" y="350380"/>
                  </a:lnTo>
                  <a:lnTo>
                    <a:pt x="27101" y="349897"/>
                  </a:lnTo>
                  <a:lnTo>
                    <a:pt x="29895" y="348919"/>
                  </a:lnTo>
                  <a:lnTo>
                    <a:pt x="33337" y="347789"/>
                  </a:lnTo>
                  <a:lnTo>
                    <a:pt x="34950" y="344601"/>
                  </a:lnTo>
                  <a:lnTo>
                    <a:pt x="35648" y="333209"/>
                  </a:lnTo>
                  <a:lnTo>
                    <a:pt x="35077" y="325907"/>
                  </a:lnTo>
                  <a:lnTo>
                    <a:pt x="34950" y="311492"/>
                  </a:lnTo>
                  <a:lnTo>
                    <a:pt x="35026" y="214426"/>
                  </a:lnTo>
                  <a:lnTo>
                    <a:pt x="35471" y="174091"/>
                  </a:lnTo>
                  <a:lnTo>
                    <a:pt x="36652" y="93433"/>
                  </a:lnTo>
                  <a:lnTo>
                    <a:pt x="37287" y="42252"/>
                  </a:lnTo>
                  <a:lnTo>
                    <a:pt x="37465" y="25730"/>
                  </a:lnTo>
                  <a:lnTo>
                    <a:pt x="37655" y="15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9050" y="5541898"/>
              <a:ext cx="428625" cy="4380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2250" y="5541898"/>
              <a:ext cx="390525" cy="4380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2300" y="5418149"/>
              <a:ext cx="666750" cy="6855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67964" y="4165269"/>
              <a:ext cx="151130" cy="1126490"/>
            </a:xfrm>
            <a:custGeom>
              <a:avLst/>
              <a:gdLst/>
              <a:ahLst/>
              <a:cxnLst/>
              <a:rect l="l" t="t" r="r" b="b"/>
              <a:pathLst>
                <a:path w="151130" h="1126489">
                  <a:moveTo>
                    <a:pt x="150647" y="12674"/>
                  </a:moveTo>
                  <a:lnTo>
                    <a:pt x="149250" y="5372"/>
                  </a:lnTo>
                  <a:lnTo>
                    <a:pt x="105156" y="1130"/>
                  </a:lnTo>
                  <a:lnTo>
                    <a:pt x="85788" y="25"/>
                  </a:lnTo>
                  <a:lnTo>
                    <a:pt x="66332" y="0"/>
                  </a:lnTo>
                  <a:lnTo>
                    <a:pt x="22072" y="7747"/>
                  </a:lnTo>
                  <a:lnTo>
                    <a:pt x="19646" y="15138"/>
                  </a:lnTo>
                  <a:lnTo>
                    <a:pt x="19646" y="1111516"/>
                  </a:lnTo>
                  <a:lnTo>
                    <a:pt x="19646" y="1115961"/>
                  </a:lnTo>
                  <a:lnTo>
                    <a:pt x="19646" y="1111516"/>
                  </a:lnTo>
                  <a:lnTo>
                    <a:pt x="19646" y="15138"/>
                  </a:lnTo>
                  <a:lnTo>
                    <a:pt x="9194" y="46977"/>
                  </a:lnTo>
                  <a:lnTo>
                    <a:pt x="9220" y="54203"/>
                  </a:lnTo>
                  <a:lnTo>
                    <a:pt x="9410" y="66116"/>
                  </a:lnTo>
                  <a:lnTo>
                    <a:pt x="10045" y="83400"/>
                  </a:lnTo>
                  <a:lnTo>
                    <a:pt x="10477" y="100571"/>
                  </a:lnTo>
                  <a:lnTo>
                    <a:pt x="10706" y="118300"/>
                  </a:lnTo>
                  <a:lnTo>
                    <a:pt x="10871" y="136042"/>
                  </a:lnTo>
                  <a:lnTo>
                    <a:pt x="10972" y="153809"/>
                  </a:lnTo>
                  <a:lnTo>
                    <a:pt x="11099" y="197624"/>
                  </a:lnTo>
                  <a:lnTo>
                    <a:pt x="11239" y="239115"/>
                  </a:lnTo>
                  <a:lnTo>
                    <a:pt x="11188" y="358508"/>
                  </a:lnTo>
                  <a:lnTo>
                    <a:pt x="10807" y="410413"/>
                  </a:lnTo>
                  <a:lnTo>
                    <a:pt x="10248" y="462318"/>
                  </a:lnTo>
                  <a:lnTo>
                    <a:pt x="9613" y="509066"/>
                  </a:lnTo>
                  <a:lnTo>
                    <a:pt x="8813" y="560971"/>
                  </a:lnTo>
                  <a:lnTo>
                    <a:pt x="7924" y="612876"/>
                  </a:lnTo>
                  <a:lnTo>
                    <a:pt x="4940" y="773645"/>
                  </a:lnTo>
                  <a:lnTo>
                    <a:pt x="4013" y="825512"/>
                  </a:lnTo>
                  <a:lnTo>
                    <a:pt x="2590" y="914654"/>
                  </a:lnTo>
                  <a:lnTo>
                    <a:pt x="1841" y="964971"/>
                  </a:lnTo>
                  <a:lnTo>
                    <a:pt x="1130" y="1015288"/>
                  </a:lnTo>
                  <a:lnTo>
                    <a:pt x="520" y="1065618"/>
                  </a:lnTo>
                  <a:lnTo>
                    <a:pt x="0" y="1121003"/>
                  </a:lnTo>
                  <a:lnTo>
                    <a:pt x="4546" y="1126032"/>
                  </a:lnTo>
                  <a:lnTo>
                    <a:pt x="9779" y="1125689"/>
                  </a:lnTo>
                  <a:lnTo>
                    <a:pt x="24739" y="1124877"/>
                  </a:lnTo>
                  <a:lnTo>
                    <a:pt x="39738" y="1124407"/>
                  </a:lnTo>
                  <a:lnTo>
                    <a:pt x="69824" y="1123772"/>
                  </a:lnTo>
                  <a:lnTo>
                    <a:pt x="84924" y="1122972"/>
                  </a:lnTo>
                  <a:lnTo>
                    <a:pt x="115265" y="1120114"/>
                  </a:lnTo>
                  <a:lnTo>
                    <a:pt x="129882" y="1118908"/>
                  </a:lnTo>
                  <a:lnTo>
                    <a:pt x="138087" y="1118387"/>
                  </a:lnTo>
                  <a:lnTo>
                    <a:pt x="138087" y="1116330"/>
                  </a:lnTo>
                  <a:lnTo>
                    <a:pt x="138087" y="1115961"/>
                  </a:lnTo>
                  <a:lnTo>
                    <a:pt x="138087" y="1106474"/>
                  </a:lnTo>
                  <a:lnTo>
                    <a:pt x="138087" y="1106170"/>
                  </a:lnTo>
                  <a:lnTo>
                    <a:pt x="138087" y="1105712"/>
                  </a:lnTo>
                  <a:lnTo>
                    <a:pt x="130873" y="1106170"/>
                  </a:lnTo>
                  <a:lnTo>
                    <a:pt x="93599" y="1106170"/>
                  </a:lnTo>
                  <a:lnTo>
                    <a:pt x="93599" y="1104900"/>
                  </a:lnTo>
                  <a:lnTo>
                    <a:pt x="24739" y="1104900"/>
                  </a:lnTo>
                  <a:lnTo>
                    <a:pt x="24739" y="1106170"/>
                  </a:lnTo>
                  <a:lnTo>
                    <a:pt x="19748" y="1106170"/>
                  </a:lnTo>
                  <a:lnTo>
                    <a:pt x="19761" y="1105776"/>
                  </a:lnTo>
                  <a:lnTo>
                    <a:pt x="20523" y="1067511"/>
                  </a:lnTo>
                  <a:lnTo>
                    <a:pt x="21590" y="1019073"/>
                  </a:lnTo>
                  <a:lnTo>
                    <a:pt x="22872" y="964971"/>
                  </a:lnTo>
                  <a:lnTo>
                    <a:pt x="24130" y="914654"/>
                  </a:lnTo>
                  <a:lnTo>
                    <a:pt x="26682" y="814044"/>
                  </a:lnTo>
                  <a:lnTo>
                    <a:pt x="27927" y="763752"/>
                  </a:lnTo>
                  <a:lnTo>
                    <a:pt x="29133" y="713460"/>
                  </a:lnTo>
                  <a:lnTo>
                    <a:pt x="30238" y="663168"/>
                  </a:lnTo>
                  <a:lnTo>
                    <a:pt x="31153" y="618007"/>
                  </a:lnTo>
                  <a:lnTo>
                    <a:pt x="32105" y="566115"/>
                  </a:lnTo>
                  <a:lnTo>
                    <a:pt x="32943" y="514223"/>
                  </a:lnTo>
                  <a:lnTo>
                    <a:pt x="33718" y="457161"/>
                  </a:lnTo>
                  <a:lnTo>
                    <a:pt x="34239" y="405257"/>
                  </a:lnTo>
                  <a:lnTo>
                    <a:pt x="34594" y="353352"/>
                  </a:lnTo>
                  <a:lnTo>
                    <a:pt x="34721" y="306603"/>
                  </a:lnTo>
                  <a:lnTo>
                    <a:pt x="34645" y="249529"/>
                  </a:lnTo>
                  <a:lnTo>
                    <a:pt x="34315" y="197624"/>
                  </a:lnTo>
                  <a:lnTo>
                    <a:pt x="33718" y="145719"/>
                  </a:lnTo>
                  <a:lnTo>
                    <a:pt x="32664" y="83908"/>
                  </a:lnTo>
                  <a:lnTo>
                    <a:pt x="31267" y="39446"/>
                  </a:lnTo>
                  <a:lnTo>
                    <a:pt x="31775" y="32092"/>
                  </a:lnTo>
                  <a:lnTo>
                    <a:pt x="33489" y="26568"/>
                  </a:lnTo>
                  <a:lnTo>
                    <a:pt x="33769" y="25666"/>
                  </a:lnTo>
                  <a:lnTo>
                    <a:pt x="33870" y="25527"/>
                  </a:lnTo>
                  <a:lnTo>
                    <a:pt x="34353" y="25361"/>
                  </a:lnTo>
                  <a:lnTo>
                    <a:pt x="37363" y="24320"/>
                  </a:lnTo>
                  <a:lnTo>
                    <a:pt x="39979" y="23799"/>
                  </a:lnTo>
                  <a:lnTo>
                    <a:pt x="42595" y="23456"/>
                  </a:lnTo>
                  <a:lnTo>
                    <a:pt x="48361" y="22415"/>
                  </a:lnTo>
                  <a:lnTo>
                    <a:pt x="60223" y="21717"/>
                  </a:lnTo>
                  <a:lnTo>
                    <a:pt x="103035" y="20726"/>
                  </a:lnTo>
                  <a:lnTo>
                    <a:pt x="124447" y="18948"/>
                  </a:lnTo>
                  <a:lnTo>
                    <a:pt x="145059" y="14414"/>
                  </a:lnTo>
                  <a:lnTo>
                    <a:pt x="150647" y="12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3275" y="5446724"/>
              <a:ext cx="666750" cy="6855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24650" y="5579998"/>
              <a:ext cx="381000" cy="4475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7551" y="766571"/>
              <a:ext cx="5391150" cy="438150"/>
            </a:xfrm>
            <a:custGeom>
              <a:avLst/>
              <a:gdLst/>
              <a:ahLst/>
              <a:cxnLst/>
              <a:rect l="l" t="t" r="r" b="b"/>
              <a:pathLst>
                <a:path w="5391150" h="438150">
                  <a:moveTo>
                    <a:pt x="5311266" y="438023"/>
                  </a:moveTo>
                  <a:lnTo>
                    <a:pt x="79756" y="438023"/>
                  </a:lnTo>
                  <a:lnTo>
                    <a:pt x="48701" y="434058"/>
                  </a:lnTo>
                  <a:lnTo>
                    <a:pt x="23352" y="423259"/>
                  </a:lnTo>
                  <a:lnTo>
                    <a:pt x="6264" y="407268"/>
                  </a:lnTo>
                  <a:lnTo>
                    <a:pt x="0" y="387730"/>
                  </a:lnTo>
                  <a:lnTo>
                    <a:pt x="0" y="50292"/>
                  </a:lnTo>
                  <a:lnTo>
                    <a:pt x="6264" y="30700"/>
                  </a:lnTo>
                  <a:lnTo>
                    <a:pt x="23352" y="14716"/>
                  </a:lnTo>
                  <a:lnTo>
                    <a:pt x="48701" y="3946"/>
                  </a:lnTo>
                  <a:lnTo>
                    <a:pt x="79756" y="0"/>
                  </a:lnTo>
                  <a:lnTo>
                    <a:pt x="5311266" y="0"/>
                  </a:lnTo>
                  <a:lnTo>
                    <a:pt x="5326934" y="961"/>
                  </a:lnTo>
                  <a:lnTo>
                    <a:pt x="5367654" y="14731"/>
                  </a:lnTo>
                  <a:lnTo>
                    <a:pt x="5391150" y="50292"/>
                  </a:lnTo>
                  <a:lnTo>
                    <a:pt x="5391150" y="387730"/>
                  </a:lnTo>
                  <a:lnTo>
                    <a:pt x="5384865" y="407268"/>
                  </a:lnTo>
                  <a:lnTo>
                    <a:pt x="5367733" y="423259"/>
                  </a:lnTo>
                  <a:lnTo>
                    <a:pt x="5342340" y="434058"/>
                  </a:lnTo>
                  <a:lnTo>
                    <a:pt x="5311266" y="438023"/>
                  </a:lnTo>
                  <a:close/>
                </a:path>
              </a:pathLst>
            </a:custGeom>
            <a:solidFill>
              <a:srgbClr val="7A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7551" y="766571"/>
              <a:ext cx="5391150" cy="438150"/>
            </a:xfrm>
            <a:custGeom>
              <a:avLst/>
              <a:gdLst/>
              <a:ahLst/>
              <a:cxnLst/>
              <a:rect l="l" t="t" r="r" b="b"/>
              <a:pathLst>
                <a:path w="5391150" h="438150">
                  <a:moveTo>
                    <a:pt x="79756" y="0"/>
                  </a:moveTo>
                  <a:lnTo>
                    <a:pt x="5311266" y="0"/>
                  </a:lnTo>
                  <a:lnTo>
                    <a:pt x="5311266" y="0"/>
                  </a:lnTo>
                  <a:lnTo>
                    <a:pt x="5326934" y="961"/>
                  </a:lnTo>
                  <a:lnTo>
                    <a:pt x="5367654" y="14731"/>
                  </a:lnTo>
                  <a:lnTo>
                    <a:pt x="5391150" y="50292"/>
                  </a:lnTo>
                  <a:lnTo>
                    <a:pt x="5391150" y="387730"/>
                  </a:lnTo>
                  <a:lnTo>
                    <a:pt x="5391150" y="387730"/>
                  </a:lnTo>
                  <a:lnTo>
                    <a:pt x="5311266" y="438023"/>
                  </a:lnTo>
                  <a:lnTo>
                    <a:pt x="79756" y="438023"/>
                  </a:lnTo>
                  <a:lnTo>
                    <a:pt x="79756" y="438023"/>
                  </a:lnTo>
                  <a:lnTo>
                    <a:pt x="0" y="387730"/>
                  </a:lnTo>
                  <a:lnTo>
                    <a:pt x="0" y="50292"/>
                  </a:lnTo>
                  <a:lnTo>
                    <a:pt x="0" y="50292"/>
                  </a:lnTo>
                  <a:lnTo>
                    <a:pt x="6264" y="30700"/>
                  </a:lnTo>
                  <a:lnTo>
                    <a:pt x="23352" y="14716"/>
                  </a:lnTo>
                  <a:lnTo>
                    <a:pt x="48701" y="3946"/>
                  </a:lnTo>
                  <a:lnTo>
                    <a:pt x="79756" y="0"/>
                  </a:lnTo>
                  <a:close/>
                </a:path>
              </a:pathLst>
            </a:custGeom>
            <a:ln w="28582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1825" y="2047264"/>
              <a:ext cx="409575" cy="4951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500" y="199961"/>
              <a:ext cx="8824976" cy="6905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52775" y="266636"/>
              <a:ext cx="4367276" cy="6524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650" y="209486"/>
              <a:ext cx="8710676" cy="57626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52525" y="352259"/>
              <a:ext cx="8429625" cy="295275"/>
            </a:xfrm>
            <a:custGeom>
              <a:avLst/>
              <a:gdLst/>
              <a:ahLst/>
              <a:cxnLst/>
              <a:rect l="l" t="t" r="r" b="b"/>
              <a:pathLst>
                <a:path w="8429625" h="295275">
                  <a:moveTo>
                    <a:pt x="8429625" y="0"/>
                  </a:moveTo>
                  <a:lnTo>
                    <a:pt x="0" y="0"/>
                  </a:lnTo>
                  <a:lnTo>
                    <a:pt x="0" y="295186"/>
                  </a:lnTo>
                  <a:lnTo>
                    <a:pt x="8429625" y="295186"/>
                  </a:lnTo>
                  <a:lnTo>
                    <a:pt x="8429625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9925" y="276161"/>
              <a:ext cx="3071876" cy="5286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9800" y="276161"/>
              <a:ext cx="1442974" cy="52863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681755" y="340791"/>
            <a:ext cx="3344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79C241"/>
                </a:solidFill>
                <a:latin typeface="Arial"/>
                <a:cs typeface="Arial"/>
              </a:rPr>
              <a:t>How</a:t>
            </a:r>
            <a:r>
              <a:rPr sz="1800" spc="-22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79C241"/>
                </a:solidFill>
                <a:latin typeface="Arial"/>
                <a:cs typeface="Arial"/>
              </a:rPr>
              <a:t>Crowdfin24</a:t>
            </a:r>
            <a:r>
              <a:rPr sz="1800" spc="-21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79C241"/>
                </a:solidFill>
                <a:latin typeface="Arial"/>
                <a:cs typeface="Arial"/>
              </a:rPr>
              <a:t>structures</a:t>
            </a:r>
            <a:r>
              <a:rPr sz="1800" spc="-22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9C241"/>
                </a:solidFill>
                <a:latin typeface="Arial"/>
                <a:cs typeface="Arial"/>
              </a:rPr>
              <a:t>a</a:t>
            </a:r>
            <a:r>
              <a:rPr sz="1800" spc="-215" dirty="0">
                <a:solidFill>
                  <a:srgbClr val="79C24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79C241"/>
                </a:solidFill>
                <a:latin typeface="Arial"/>
                <a:cs typeface="Arial"/>
              </a:rPr>
              <a:t>financing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405987" y="787286"/>
            <a:ext cx="4052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financing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mix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makes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difference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9214" y="1705800"/>
            <a:ext cx="84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Scenario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14105" y="1705800"/>
            <a:ext cx="112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1Scenario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42285" y="2656878"/>
            <a:ext cx="508000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requirement: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millionCapital</a:t>
            </a:r>
            <a:r>
              <a:rPr sz="15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requirement</a:t>
            </a:r>
            <a:r>
              <a:rPr sz="15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5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r>
              <a:rPr sz="1550" spc="-85" dirty="0">
                <a:solidFill>
                  <a:srgbClr val="FFFFFF"/>
                </a:solidFill>
                <a:latin typeface="Arial"/>
                <a:cs typeface="Arial"/>
              </a:rPr>
              <a:t> 1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97404" y="4400270"/>
            <a:ext cx="69215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equity capital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300.000€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13809" y="4913312"/>
            <a:ext cx="741680" cy="672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90805">
              <a:lnSpc>
                <a:spcPct val="103299"/>
              </a:lnSpc>
              <a:spcBef>
                <a:spcPts val="45"/>
              </a:spcBef>
            </a:pP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available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100.000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89320" y="4397095"/>
            <a:ext cx="69215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equity capital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300.000€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60206" y="4397781"/>
            <a:ext cx="115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63840" y="4187964"/>
            <a:ext cx="788035" cy="6584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mezzanine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equity 200,000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63840" y="4840617"/>
            <a:ext cx="120269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equity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100.000€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16630" y="6194958"/>
            <a:ext cx="1304290" cy="448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18440" marR="5080" indent="-206375">
              <a:lnSpc>
                <a:spcPts val="1650"/>
              </a:lnSpc>
              <a:spcBef>
                <a:spcPts val="180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refuses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loan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Basel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65798" y="6196152"/>
            <a:ext cx="1437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approves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loan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48025" y="3395307"/>
            <a:ext cx="457200" cy="7880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sz="2000" spc="-315" dirty="0">
                <a:solidFill>
                  <a:srgbClr val="53524D"/>
                </a:solidFill>
                <a:latin typeface="Arial"/>
                <a:cs typeface="Arial"/>
              </a:rPr>
              <a:t>FK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8050" y="3107347"/>
            <a:ext cx="457200" cy="10572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62560" marR="146685" indent="-22860" algn="ctr">
              <a:lnSpc>
                <a:spcPts val="2320"/>
              </a:lnSpc>
              <a:spcBef>
                <a:spcPts val="1335"/>
              </a:spcBef>
            </a:pPr>
            <a:r>
              <a:rPr sz="2000" spc="-360" dirty="0">
                <a:solidFill>
                  <a:srgbClr val="53524D"/>
                </a:solidFill>
                <a:latin typeface="Arial"/>
                <a:cs typeface="Arial"/>
              </a:rPr>
              <a:t>F</a:t>
            </a:r>
            <a:r>
              <a:rPr sz="2000" spc="500" dirty="0">
                <a:solidFill>
                  <a:srgbClr val="53524D"/>
                </a:solidFill>
                <a:latin typeface="Arial"/>
                <a:cs typeface="Arial"/>
              </a:rPr>
              <a:t> </a:t>
            </a:r>
            <a:r>
              <a:rPr sz="2000" spc="-360" dirty="0">
                <a:solidFill>
                  <a:srgbClr val="53524D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48025" y="4916055"/>
            <a:ext cx="457200" cy="302260"/>
          </a:xfrm>
          <a:custGeom>
            <a:avLst/>
            <a:gdLst/>
            <a:ahLst/>
            <a:cxnLst/>
            <a:rect l="l" t="t" r="r" b="b"/>
            <a:pathLst>
              <a:path w="457200" h="302260">
                <a:moveTo>
                  <a:pt x="0" y="0"/>
                </a:moveTo>
                <a:lnTo>
                  <a:pt x="457200" y="0"/>
                </a:lnTo>
                <a:lnTo>
                  <a:pt x="457200" y="302133"/>
                </a:lnTo>
                <a:lnTo>
                  <a:pt x="0" y="302133"/>
                </a:lnTo>
                <a:lnTo>
                  <a:pt x="0" y="0"/>
                </a:lnTo>
                <a:close/>
              </a:path>
            </a:pathLst>
          </a:custGeom>
          <a:solidFill>
            <a:srgbClr val="09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48025" y="4916055"/>
            <a:ext cx="457200" cy="3022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600"/>
              </a:spcBef>
            </a:pPr>
            <a:r>
              <a:rPr sz="1400" spc="-25" dirty="0">
                <a:solidFill>
                  <a:srgbClr val="A6A6A6"/>
                </a:solidFill>
                <a:latin typeface="Arial"/>
                <a:cs typeface="Arial"/>
              </a:rPr>
              <a:t>EK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48025" y="4182732"/>
            <a:ext cx="457200" cy="537210"/>
          </a:xfrm>
          <a:prstGeom prst="rect">
            <a:avLst/>
          </a:prstGeom>
          <a:solidFill>
            <a:srgbClr val="7AC242"/>
          </a:solidFill>
        </p:spPr>
        <p:txBody>
          <a:bodyPr vert="horz" wrap="square" lIns="0" tIns="114935" rIns="0" bIns="0" rtlCol="0">
            <a:spAutoFit/>
          </a:bodyPr>
          <a:lstStyle/>
          <a:p>
            <a:pPr marR="104775" algn="r">
              <a:lnSpc>
                <a:spcPts val="1639"/>
              </a:lnSpc>
              <a:spcBef>
                <a:spcPts val="905"/>
              </a:spcBef>
            </a:pPr>
            <a:r>
              <a:rPr sz="1400" spc="-25" dirty="0">
                <a:solidFill>
                  <a:srgbClr val="53524D"/>
                </a:solidFill>
                <a:latin typeface="Arial"/>
                <a:cs typeface="Arial"/>
              </a:rPr>
              <a:t>EK</a:t>
            </a:r>
            <a:endParaRPr sz="1400">
              <a:latin typeface="Arial"/>
              <a:cs typeface="Arial"/>
            </a:endParaRPr>
          </a:p>
          <a:p>
            <a:pPr marR="142875" algn="r">
              <a:lnSpc>
                <a:spcPts val="1639"/>
              </a:lnSpc>
            </a:pPr>
            <a:r>
              <a:rPr sz="1400" spc="-100" dirty="0">
                <a:solidFill>
                  <a:srgbClr val="53524D"/>
                </a:solidFill>
                <a:latin typeface="Arial"/>
                <a:cs typeface="Arial"/>
              </a:rPr>
              <a:t>Gap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58050" y="4966789"/>
            <a:ext cx="457200" cy="297815"/>
          </a:xfrm>
          <a:prstGeom prst="rect">
            <a:avLst/>
          </a:prstGeom>
          <a:solidFill>
            <a:srgbClr val="091C35"/>
          </a:solidFill>
        </p:spPr>
        <p:txBody>
          <a:bodyPr vert="horz" wrap="square" lIns="0" tIns="7175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565"/>
              </a:spcBef>
            </a:pPr>
            <a:r>
              <a:rPr sz="1400" spc="-25" dirty="0">
                <a:solidFill>
                  <a:srgbClr val="A6A6A6"/>
                </a:solidFill>
                <a:latin typeface="Arial"/>
                <a:cs typeface="Arial"/>
              </a:rPr>
              <a:t>EK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994</Words>
  <Application>Microsoft Macintosh PowerPoint</Application>
  <PresentationFormat>Benutzerdefiniert</PresentationFormat>
  <Paragraphs>148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Times New Roman</vt:lpstr>
      <vt:lpstr>Office Theme</vt:lpstr>
      <vt:lpstr>Crowdfin24: Exporo business model in Turkey</vt:lpstr>
      <vt:lpstr>DIGITAL</vt:lpstr>
      <vt:lpstr>PERFORMANCE</vt:lpstr>
      <vt:lpstr>PUBLISHED PROJECTS</vt:lpstr>
      <vt:lpstr>WHAT WE HAVE ACHIEVED SO FAR</vt:lpstr>
      <vt:lpstr>Welcome to our International Platform /Funding Service</vt:lpstr>
      <vt:lpstr>WHY CROWDFIN24?</vt:lpstr>
      <vt:lpstr>HOW DOES IT WORK?</vt:lpstr>
      <vt:lpstr>The financing mix makes the difference</vt:lpstr>
      <vt:lpstr>Crowdfin24 platform with white label solution</vt:lpstr>
      <vt:lpstr>Features of the crowdfunding platform</vt:lpstr>
      <vt:lpstr>Features of the crowdfunding platform</vt:lpstr>
      <vt:lpstr>Crowdfin24: Exporo business model in Turkey</vt:lpstr>
      <vt:lpstr>References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Crowdfin24: Exporo business model in Turkey</dc:title>
  <cp:keywords>, docId:8269A8940BA14BF97C874A7A9CF293A5</cp:keywords>
  <cp:lastModifiedBy>Peter Schless</cp:lastModifiedBy>
  <cp:revision>1</cp:revision>
  <dcterms:created xsi:type="dcterms:W3CDTF">2023-10-07T11:28:55Z</dcterms:created>
  <dcterms:modified xsi:type="dcterms:W3CDTF">2023-10-07T11:34:35Z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2023-10-07T00:00:00Z</vt:filetime>
  </property>
  <property fmtid="{D5CDD505-2E9C-101B-9397-08002B2CF9AE}" pid="5" name="Producer">
    <vt:lpwstr>Aspose.Words for .NET 23.8.0</vt:lpwstr>
  </property>
</Properties>
</file>